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1" r:id="rId1"/>
  </p:sldMasterIdLst>
  <p:notesMasterIdLst>
    <p:notesMasterId r:id="rId39"/>
  </p:notesMasterIdLst>
  <p:handoutMasterIdLst>
    <p:handoutMasterId r:id="rId40"/>
  </p:handoutMasterIdLst>
  <p:sldIdLst>
    <p:sldId id="256" r:id="rId2"/>
    <p:sldId id="326" r:id="rId3"/>
    <p:sldId id="276" r:id="rId4"/>
    <p:sldId id="298" r:id="rId5"/>
    <p:sldId id="262" r:id="rId6"/>
    <p:sldId id="303" r:id="rId7"/>
    <p:sldId id="329" r:id="rId8"/>
    <p:sldId id="309" r:id="rId9"/>
    <p:sldId id="302" r:id="rId10"/>
    <p:sldId id="277" r:id="rId11"/>
    <p:sldId id="317" r:id="rId12"/>
    <p:sldId id="278" r:id="rId13"/>
    <p:sldId id="327" r:id="rId14"/>
    <p:sldId id="324" r:id="rId15"/>
    <p:sldId id="264" r:id="rId16"/>
    <p:sldId id="328" r:id="rId17"/>
    <p:sldId id="280" r:id="rId18"/>
    <p:sldId id="273" r:id="rId19"/>
    <p:sldId id="287" r:id="rId20"/>
    <p:sldId id="286" r:id="rId21"/>
    <p:sldId id="313" r:id="rId22"/>
    <p:sldId id="308" r:id="rId23"/>
    <p:sldId id="305" r:id="rId24"/>
    <p:sldId id="321" r:id="rId25"/>
    <p:sldId id="304" r:id="rId26"/>
    <p:sldId id="307" r:id="rId27"/>
    <p:sldId id="323" r:id="rId28"/>
    <p:sldId id="288" r:id="rId29"/>
    <p:sldId id="311" r:id="rId30"/>
    <p:sldId id="314" r:id="rId31"/>
    <p:sldId id="292" r:id="rId32"/>
    <p:sldId id="318" r:id="rId33"/>
    <p:sldId id="320" r:id="rId34"/>
    <p:sldId id="322" r:id="rId35"/>
    <p:sldId id="325" r:id="rId36"/>
    <p:sldId id="267" r:id="rId37"/>
    <p:sldId id="272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 varScale="1">
        <p:scale>
          <a:sx n="91" d="100"/>
          <a:sy n="91" d="100"/>
        </p:scale>
        <p:origin x="29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C827B1-83D9-4AD4-AA90-8FA911ED271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AR"/>
        </a:p>
      </dgm:t>
    </dgm:pt>
    <dgm:pt modelId="{D7D5AF01-771C-4FED-A02D-F3055A7C518F}">
      <dgm:prSet/>
      <dgm:spPr/>
      <dgm:t>
        <a:bodyPr/>
        <a:lstStyle/>
        <a:p>
          <a:pPr rtl="0"/>
          <a:r>
            <a:rPr lang="es-ES" dirty="0"/>
            <a:t>Vínculo Institucional</a:t>
          </a:r>
          <a:endParaRPr lang="es-AR" dirty="0"/>
        </a:p>
      </dgm:t>
    </dgm:pt>
    <dgm:pt modelId="{20847C42-8BF8-4714-8E63-7C969DC93CE1}" type="parTrans" cxnId="{15D4E096-52D8-4DD8-8008-06D84A4BE835}">
      <dgm:prSet/>
      <dgm:spPr/>
      <dgm:t>
        <a:bodyPr/>
        <a:lstStyle/>
        <a:p>
          <a:endParaRPr lang="es-AR"/>
        </a:p>
      </dgm:t>
    </dgm:pt>
    <dgm:pt modelId="{7F1AF396-CECD-470F-BD0F-59FCAB0241ED}" type="sibTrans" cxnId="{15D4E096-52D8-4DD8-8008-06D84A4BE835}">
      <dgm:prSet/>
      <dgm:spPr/>
      <dgm:t>
        <a:bodyPr/>
        <a:lstStyle/>
        <a:p>
          <a:endParaRPr lang="es-AR"/>
        </a:p>
      </dgm:t>
    </dgm:pt>
    <dgm:pt modelId="{B4710C54-F92B-4C5A-BC22-6BF170E786A1}">
      <dgm:prSet/>
      <dgm:spPr/>
      <dgm:t>
        <a:bodyPr/>
        <a:lstStyle/>
        <a:p>
          <a:pPr rtl="0"/>
          <a:r>
            <a:rPr lang="es-ES" dirty="0"/>
            <a:t>Vínculo Fusionable</a:t>
          </a:r>
          <a:endParaRPr lang="es-AR" dirty="0"/>
        </a:p>
      </dgm:t>
    </dgm:pt>
    <dgm:pt modelId="{A735AACF-F1DD-442C-9DDE-D7C4E1D2E936}" type="parTrans" cxnId="{231AB852-1E77-48D3-BAA9-4AB9BED143C0}">
      <dgm:prSet/>
      <dgm:spPr/>
      <dgm:t>
        <a:bodyPr/>
        <a:lstStyle/>
        <a:p>
          <a:endParaRPr lang="es-AR"/>
        </a:p>
      </dgm:t>
    </dgm:pt>
    <dgm:pt modelId="{3B81A631-C94A-4092-B56A-35D656BF661F}" type="sibTrans" cxnId="{231AB852-1E77-48D3-BAA9-4AB9BED143C0}">
      <dgm:prSet/>
      <dgm:spPr/>
      <dgm:t>
        <a:bodyPr/>
        <a:lstStyle/>
        <a:p>
          <a:endParaRPr lang="es-AR"/>
        </a:p>
      </dgm:t>
    </dgm:pt>
    <dgm:pt modelId="{60DC4745-4780-44E6-AABD-BED3F2036C3F}">
      <dgm:prSet/>
      <dgm:spPr/>
      <dgm:t>
        <a:bodyPr/>
        <a:lstStyle/>
        <a:p>
          <a:pPr rtl="0"/>
          <a:r>
            <a:rPr lang="es-ES" dirty="0"/>
            <a:t>La terapia como Acompañamiento</a:t>
          </a:r>
          <a:endParaRPr lang="es-AR" dirty="0"/>
        </a:p>
      </dgm:t>
    </dgm:pt>
    <dgm:pt modelId="{A51A71D3-9C4C-411F-83CE-D67590E31596}" type="parTrans" cxnId="{7154D6B6-EED1-47D9-BD8A-8EE571E89611}">
      <dgm:prSet/>
      <dgm:spPr/>
      <dgm:t>
        <a:bodyPr/>
        <a:lstStyle/>
        <a:p>
          <a:endParaRPr lang="es-AR"/>
        </a:p>
      </dgm:t>
    </dgm:pt>
    <dgm:pt modelId="{0D60C439-7600-4015-B64E-73B8DF7499B0}" type="sibTrans" cxnId="{7154D6B6-EED1-47D9-BD8A-8EE571E89611}">
      <dgm:prSet/>
      <dgm:spPr/>
      <dgm:t>
        <a:bodyPr/>
        <a:lstStyle/>
        <a:p>
          <a:endParaRPr lang="es-AR"/>
        </a:p>
      </dgm:t>
    </dgm:pt>
    <dgm:pt modelId="{09748066-3BF7-48F6-AC39-A31AB651DB25}" type="pres">
      <dgm:prSet presAssocID="{9CC827B1-83D9-4AD4-AA90-8FA911ED271F}" presName="Name0" presStyleCnt="0">
        <dgm:presLayoutVars>
          <dgm:dir/>
          <dgm:resizeHandles val="exact"/>
        </dgm:presLayoutVars>
      </dgm:prSet>
      <dgm:spPr/>
    </dgm:pt>
    <dgm:pt modelId="{3E8FA4E4-03EE-43C0-87FA-DD7D5EFE7D64}" type="pres">
      <dgm:prSet presAssocID="{D7D5AF01-771C-4FED-A02D-F3055A7C518F}" presName="node" presStyleLbl="node1" presStyleIdx="0" presStyleCnt="3">
        <dgm:presLayoutVars>
          <dgm:bulletEnabled val="1"/>
        </dgm:presLayoutVars>
      </dgm:prSet>
      <dgm:spPr/>
    </dgm:pt>
    <dgm:pt modelId="{A87BD87D-F6F8-4BF3-8C80-AD6CC2340157}" type="pres">
      <dgm:prSet presAssocID="{7F1AF396-CECD-470F-BD0F-59FCAB0241ED}" presName="sibTrans" presStyleLbl="sibTrans2D1" presStyleIdx="0" presStyleCnt="2"/>
      <dgm:spPr/>
    </dgm:pt>
    <dgm:pt modelId="{CAD27E03-381B-4B7D-8D41-A89A6AAE2C2F}" type="pres">
      <dgm:prSet presAssocID="{7F1AF396-CECD-470F-BD0F-59FCAB0241ED}" presName="connectorText" presStyleLbl="sibTrans2D1" presStyleIdx="0" presStyleCnt="2"/>
      <dgm:spPr/>
    </dgm:pt>
    <dgm:pt modelId="{8CA7292A-4DE2-4F8A-BB62-36D4A6D6945B}" type="pres">
      <dgm:prSet presAssocID="{B4710C54-F92B-4C5A-BC22-6BF170E786A1}" presName="node" presStyleLbl="node1" presStyleIdx="1" presStyleCnt="3">
        <dgm:presLayoutVars>
          <dgm:bulletEnabled val="1"/>
        </dgm:presLayoutVars>
      </dgm:prSet>
      <dgm:spPr/>
    </dgm:pt>
    <dgm:pt modelId="{15574A16-F71C-4BC9-9C21-8FCA98F64691}" type="pres">
      <dgm:prSet presAssocID="{3B81A631-C94A-4092-B56A-35D656BF661F}" presName="sibTrans" presStyleLbl="sibTrans2D1" presStyleIdx="1" presStyleCnt="2"/>
      <dgm:spPr/>
    </dgm:pt>
    <dgm:pt modelId="{DD01C32C-5557-4C0A-89D3-947381759B16}" type="pres">
      <dgm:prSet presAssocID="{3B81A631-C94A-4092-B56A-35D656BF661F}" presName="connectorText" presStyleLbl="sibTrans2D1" presStyleIdx="1" presStyleCnt="2"/>
      <dgm:spPr/>
    </dgm:pt>
    <dgm:pt modelId="{408102C3-3CBA-4AD7-B2CA-39C3FD447826}" type="pres">
      <dgm:prSet presAssocID="{60DC4745-4780-44E6-AABD-BED3F2036C3F}" presName="node" presStyleLbl="node1" presStyleIdx="2" presStyleCnt="3">
        <dgm:presLayoutVars>
          <dgm:bulletEnabled val="1"/>
        </dgm:presLayoutVars>
      </dgm:prSet>
      <dgm:spPr/>
    </dgm:pt>
  </dgm:ptLst>
  <dgm:cxnLst>
    <dgm:cxn modelId="{6551702C-6371-4835-A0D2-C4256C2C2104}" type="presOf" srcId="{9CC827B1-83D9-4AD4-AA90-8FA911ED271F}" destId="{09748066-3BF7-48F6-AC39-A31AB651DB25}" srcOrd="0" destOrd="0" presId="urn:microsoft.com/office/officeart/2005/8/layout/process1"/>
    <dgm:cxn modelId="{50707E69-1023-43F0-9F7B-8B62548F6CD4}" type="presOf" srcId="{60DC4745-4780-44E6-AABD-BED3F2036C3F}" destId="{408102C3-3CBA-4AD7-B2CA-39C3FD447826}" srcOrd="0" destOrd="0" presId="urn:microsoft.com/office/officeart/2005/8/layout/process1"/>
    <dgm:cxn modelId="{E4114D6E-C70A-4953-B789-5A894DD08C4F}" type="presOf" srcId="{3B81A631-C94A-4092-B56A-35D656BF661F}" destId="{DD01C32C-5557-4C0A-89D3-947381759B16}" srcOrd="1" destOrd="0" presId="urn:microsoft.com/office/officeart/2005/8/layout/process1"/>
    <dgm:cxn modelId="{231AB852-1E77-48D3-BAA9-4AB9BED143C0}" srcId="{9CC827B1-83D9-4AD4-AA90-8FA911ED271F}" destId="{B4710C54-F92B-4C5A-BC22-6BF170E786A1}" srcOrd="1" destOrd="0" parTransId="{A735AACF-F1DD-442C-9DDE-D7C4E1D2E936}" sibTransId="{3B81A631-C94A-4092-B56A-35D656BF661F}"/>
    <dgm:cxn modelId="{A0DA007A-E107-4168-9785-4E70AAA907ED}" type="presOf" srcId="{3B81A631-C94A-4092-B56A-35D656BF661F}" destId="{15574A16-F71C-4BC9-9C21-8FCA98F64691}" srcOrd="0" destOrd="0" presId="urn:microsoft.com/office/officeart/2005/8/layout/process1"/>
    <dgm:cxn modelId="{674AA381-83BF-44E8-9BD5-6E6CEB068281}" type="presOf" srcId="{7F1AF396-CECD-470F-BD0F-59FCAB0241ED}" destId="{CAD27E03-381B-4B7D-8D41-A89A6AAE2C2F}" srcOrd="1" destOrd="0" presId="urn:microsoft.com/office/officeart/2005/8/layout/process1"/>
    <dgm:cxn modelId="{90298B91-B23D-4EF1-B25A-32DD1A08F76A}" type="presOf" srcId="{B4710C54-F92B-4C5A-BC22-6BF170E786A1}" destId="{8CA7292A-4DE2-4F8A-BB62-36D4A6D6945B}" srcOrd="0" destOrd="0" presId="urn:microsoft.com/office/officeart/2005/8/layout/process1"/>
    <dgm:cxn modelId="{758ACA95-C597-430F-9D48-F542CE617AD7}" type="presOf" srcId="{7F1AF396-CECD-470F-BD0F-59FCAB0241ED}" destId="{A87BD87D-F6F8-4BF3-8C80-AD6CC2340157}" srcOrd="0" destOrd="0" presId="urn:microsoft.com/office/officeart/2005/8/layout/process1"/>
    <dgm:cxn modelId="{15D4E096-52D8-4DD8-8008-06D84A4BE835}" srcId="{9CC827B1-83D9-4AD4-AA90-8FA911ED271F}" destId="{D7D5AF01-771C-4FED-A02D-F3055A7C518F}" srcOrd="0" destOrd="0" parTransId="{20847C42-8BF8-4714-8E63-7C969DC93CE1}" sibTransId="{7F1AF396-CECD-470F-BD0F-59FCAB0241ED}"/>
    <dgm:cxn modelId="{7154D6B6-EED1-47D9-BD8A-8EE571E89611}" srcId="{9CC827B1-83D9-4AD4-AA90-8FA911ED271F}" destId="{60DC4745-4780-44E6-AABD-BED3F2036C3F}" srcOrd="2" destOrd="0" parTransId="{A51A71D3-9C4C-411F-83CE-D67590E31596}" sibTransId="{0D60C439-7600-4015-B64E-73B8DF7499B0}"/>
    <dgm:cxn modelId="{7BD739C6-6DF3-469D-B70A-1EA0299DE8AC}" type="presOf" srcId="{D7D5AF01-771C-4FED-A02D-F3055A7C518F}" destId="{3E8FA4E4-03EE-43C0-87FA-DD7D5EFE7D64}" srcOrd="0" destOrd="0" presId="urn:microsoft.com/office/officeart/2005/8/layout/process1"/>
    <dgm:cxn modelId="{C908B4E6-A376-4B32-B150-A6935957209F}" type="presParOf" srcId="{09748066-3BF7-48F6-AC39-A31AB651DB25}" destId="{3E8FA4E4-03EE-43C0-87FA-DD7D5EFE7D64}" srcOrd="0" destOrd="0" presId="urn:microsoft.com/office/officeart/2005/8/layout/process1"/>
    <dgm:cxn modelId="{B9FDB04E-396E-45BF-8FED-F0DB72B1E9C6}" type="presParOf" srcId="{09748066-3BF7-48F6-AC39-A31AB651DB25}" destId="{A87BD87D-F6F8-4BF3-8C80-AD6CC2340157}" srcOrd="1" destOrd="0" presId="urn:microsoft.com/office/officeart/2005/8/layout/process1"/>
    <dgm:cxn modelId="{A128297A-C0CC-4F52-BC95-BE0C2DCCEA57}" type="presParOf" srcId="{A87BD87D-F6F8-4BF3-8C80-AD6CC2340157}" destId="{CAD27E03-381B-4B7D-8D41-A89A6AAE2C2F}" srcOrd="0" destOrd="0" presId="urn:microsoft.com/office/officeart/2005/8/layout/process1"/>
    <dgm:cxn modelId="{BCD58C4D-213D-4C01-8383-4AB8394A34F5}" type="presParOf" srcId="{09748066-3BF7-48F6-AC39-A31AB651DB25}" destId="{8CA7292A-4DE2-4F8A-BB62-36D4A6D6945B}" srcOrd="2" destOrd="0" presId="urn:microsoft.com/office/officeart/2005/8/layout/process1"/>
    <dgm:cxn modelId="{C86C830B-DF75-4C30-9B4E-A102AC9AF6F9}" type="presParOf" srcId="{09748066-3BF7-48F6-AC39-A31AB651DB25}" destId="{15574A16-F71C-4BC9-9C21-8FCA98F64691}" srcOrd="3" destOrd="0" presId="urn:microsoft.com/office/officeart/2005/8/layout/process1"/>
    <dgm:cxn modelId="{D2B37232-299F-4C86-8483-4081F201EB00}" type="presParOf" srcId="{15574A16-F71C-4BC9-9C21-8FCA98F64691}" destId="{DD01C32C-5557-4C0A-89D3-947381759B16}" srcOrd="0" destOrd="0" presId="urn:microsoft.com/office/officeart/2005/8/layout/process1"/>
    <dgm:cxn modelId="{94FAEE55-19B1-4752-ADBD-A2E50E0CBACF}" type="presParOf" srcId="{09748066-3BF7-48F6-AC39-A31AB651DB25}" destId="{408102C3-3CBA-4AD7-B2CA-39C3FD44782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7C2DD1-C8EC-420D-A812-744037FE495E}" type="doc">
      <dgm:prSet loTypeId="urn:microsoft.com/office/officeart/2011/layout/TabList#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AR"/>
        </a:p>
      </dgm:t>
    </dgm:pt>
    <dgm:pt modelId="{858112E1-75F1-4BFE-994D-32A2DD2FACC4}">
      <dgm:prSet phldrT="[Texto]" custT="1"/>
      <dgm:spPr/>
      <dgm:t>
        <a:bodyPr/>
        <a:lstStyle/>
        <a:p>
          <a:r>
            <a:rPr lang="es-MX" sz="4400" b="1" dirty="0"/>
            <a:t>A</a:t>
          </a:r>
          <a:endParaRPr lang="es-AR" sz="4400" b="1" dirty="0"/>
        </a:p>
      </dgm:t>
    </dgm:pt>
    <dgm:pt modelId="{C1F5B37F-443F-4AE3-A468-9EC187B80EA3}" type="parTrans" cxnId="{4E9D0504-556A-4EDA-9D96-C22FE203D733}">
      <dgm:prSet/>
      <dgm:spPr/>
      <dgm:t>
        <a:bodyPr/>
        <a:lstStyle/>
        <a:p>
          <a:endParaRPr lang="es-AR" sz="1800" b="1"/>
        </a:p>
      </dgm:t>
    </dgm:pt>
    <dgm:pt modelId="{548CB12F-A0E8-457B-9580-C6748C5CD5A4}" type="sibTrans" cxnId="{4E9D0504-556A-4EDA-9D96-C22FE203D733}">
      <dgm:prSet/>
      <dgm:spPr/>
      <dgm:t>
        <a:bodyPr/>
        <a:lstStyle/>
        <a:p>
          <a:endParaRPr lang="es-AR" sz="1800" b="1"/>
        </a:p>
      </dgm:t>
    </dgm:pt>
    <dgm:pt modelId="{AA11879B-4C7E-4E34-90B7-6C5B1246F389}">
      <dgm:prSet phldrT="[Texto]" custT="1"/>
      <dgm:spPr/>
      <dgm:t>
        <a:bodyPr/>
        <a:lstStyle/>
        <a:p>
          <a:r>
            <a:rPr lang="es-MX" sz="2400" b="1" dirty="0"/>
            <a:t>El paciente en principio no desea Tratarse</a:t>
          </a:r>
          <a:endParaRPr lang="es-AR" sz="2400" b="1" dirty="0"/>
        </a:p>
      </dgm:t>
    </dgm:pt>
    <dgm:pt modelId="{42748A76-7423-4B66-8A65-6EF9E414BA60}" type="parTrans" cxnId="{C0344C8E-A792-4467-9CA4-25620B351916}">
      <dgm:prSet/>
      <dgm:spPr/>
      <dgm:t>
        <a:bodyPr/>
        <a:lstStyle/>
        <a:p>
          <a:endParaRPr lang="es-AR" sz="1800" b="1"/>
        </a:p>
      </dgm:t>
    </dgm:pt>
    <dgm:pt modelId="{678567C7-5FDF-4665-BF5D-EEE6E851A200}" type="sibTrans" cxnId="{C0344C8E-A792-4467-9CA4-25620B351916}">
      <dgm:prSet/>
      <dgm:spPr/>
      <dgm:t>
        <a:bodyPr/>
        <a:lstStyle/>
        <a:p>
          <a:endParaRPr lang="es-AR" sz="1800" b="1"/>
        </a:p>
      </dgm:t>
    </dgm:pt>
    <dgm:pt modelId="{85D54AEC-298D-4325-9E93-BA2BA8B12282}">
      <dgm:prSet phldrT="[Texto]" custT="1"/>
      <dgm:spPr/>
      <dgm:t>
        <a:bodyPr/>
        <a:lstStyle/>
        <a:p>
          <a:r>
            <a:rPr lang="es-MX" sz="4400" b="1" dirty="0"/>
            <a:t>B</a:t>
          </a:r>
          <a:endParaRPr lang="es-AR" sz="4400" b="1" dirty="0"/>
        </a:p>
      </dgm:t>
    </dgm:pt>
    <dgm:pt modelId="{2B952DBB-B5AF-4D6D-84E2-E3C41C237709}" type="parTrans" cxnId="{506CAC2C-0221-4166-A3FF-780633524990}">
      <dgm:prSet/>
      <dgm:spPr/>
      <dgm:t>
        <a:bodyPr/>
        <a:lstStyle/>
        <a:p>
          <a:endParaRPr lang="es-AR" sz="1800" b="1"/>
        </a:p>
      </dgm:t>
    </dgm:pt>
    <dgm:pt modelId="{1DF224FE-DBD0-434E-BC8C-3CFAC9BE4B9A}" type="sibTrans" cxnId="{506CAC2C-0221-4166-A3FF-780633524990}">
      <dgm:prSet/>
      <dgm:spPr/>
      <dgm:t>
        <a:bodyPr/>
        <a:lstStyle/>
        <a:p>
          <a:endParaRPr lang="es-AR" sz="1800" b="1"/>
        </a:p>
      </dgm:t>
    </dgm:pt>
    <dgm:pt modelId="{884D3CCA-B905-4350-9FF5-A8C5E95BABAD}">
      <dgm:prSet phldrT="[Texto]" custT="1"/>
      <dgm:spPr/>
      <dgm:t>
        <a:bodyPr/>
        <a:lstStyle/>
        <a:p>
          <a:r>
            <a:rPr lang="es-MX" sz="2400" b="1" dirty="0"/>
            <a:t>Ama lo que lo destruye</a:t>
          </a:r>
          <a:endParaRPr lang="es-AR" sz="2400" b="1" dirty="0"/>
        </a:p>
      </dgm:t>
    </dgm:pt>
    <dgm:pt modelId="{235A06F1-BC47-4851-BC09-4D16EB208DE3}" type="parTrans" cxnId="{BED79A30-5263-4875-BA2C-259A11DD08C7}">
      <dgm:prSet/>
      <dgm:spPr/>
      <dgm:t>
        <a:bodyPr/>
        <a:lstStyle/>
        <a:p>
          <a:endParaRPr lang="es-AR" sz="1800" b="1"/>
        </a:p>
      </dgm:t>
    </dgm:pt>
    <dgm:pt modelId="{82000565-566C-4DA6-95E4-DFC9D9BBA6D7}" type="sibTrans" cxnId="{BED79A30-5263-4875-BA2C-259A11DD08C7}">
      <dgm:prSet/>
      <dgm:spPr/>
      <dgm:t>
        <a:bodyPr/>
        <a:lstStyle/>
        <a:p>
          <a:endParaRPr lang="es-AR" sz="1800" b="1"/>
        </a:p>
      </dgm:t>
    </dgm:pt>
    <dgm:pt modelId="{193FC89B-3F2F-4BFF-A3BE-BA3DA2DBF2FB}">
      <dgm:prSet phldrT="[Texto]" custT="1"/>
      <dgm:spPr/>
      <dgm:t>
        <a:bodyPr/>
        <a:lstStyle/>
        <a:p>
          <a:r>
            <a:rPr lang="es-MX" sz="4400" b="1" dirty="0"/>
            <a:t>C</a:t>
          </a:r>
          <a:endParaRPr lang="es-AR" sz="4400" b="1" dirty="0"/>
        </a:p>
      </dgm:t>
    </dgm:pt>
    <dgm:pt modelId="{044C6C29-0DF5-44B3-B8B4-4A3AABBC8211}" type="parTrans" cxnId="{9242DF59-CA24-443B-9416-27F7D342FA51}">
      <dgm:prSet/>
      <dgm:spPr/>
      <dgm:t>
        <a:bodyPr/>
        <a:lstStyle/>
        <a:p>
          <a:endParaRPr lang="es-AR" sz="1800" b="1"/>
        </a:p>
      </dgm:t>
    </dgm:pt>
    <dgm:pt modelId="{ACB510A1-8E18-4E5E-824F-CF602E6E4401}" type="sibTrans" cxnId="{9242DF59-CA24-443B-9416-27F7D342FA51}">
      <dgm:prSet/>
      <dgm:spPr/>
      <dgm:t>
        <a:bodyPr/>
        <a:lstStyle/>
        <a:p>
          <a:endParaRPr lang="es-AR" sz="1800" b="1"/>
        </a:p>
      </dgm:t>
    </dgm:pt>
    <dgm:pt modelId="{0BE83C23-03E3-46C8-9FDC-BB9ABE2A3926}">
      <dgm:prSet phldrT="[Texto]" custT="1"/>
      <dgm:spPr/>
      <dgm:t>
        <a:bodyPr/>
        <a:lstStyle/>
        <a:p>
          <a:r>
            <a:rPr lang="es-MX" sz="4400" b="1" dirty="0"/>
            <a:t>D</a:t>
          </a:r>
          <a:endParaRPr lang="es-AR" sz="4400" b="1" dirty="0"/>
        </a:p>
      </dgm:t>
    </dgm:pt>
    <dgm:pt modelId="{39238330-BD4D-4298-80C0-E008544A5137}" type="parTrans" cxnId="{34DE0FF5-4CE7-4DEA-82A4-4863A2192899}">
      <dgm:prSet/>
      <dgm:spPr/>
      <dgm:t>
        <a:bodyPr/>
        <a:lstStyle/>
        <a:p>
          <a:endParaRPr lang="es-AR" sz="1800" b="1"/>
        </a:p>
      </dgm:t>
    </dgm:pt>
    <dgm:pt modelId="{A80C2DB8-6108-4261-9C22-1185D48C392B}" type="sibTrans" cxnId="{34DE0FF5-4CE7-4DEA-82A4-4863A2192899}">
      <dgm:prSet/>
      <dgm:spPr/>
      <dgm:t>
        <a:bodyPr/>
        <a:lstStyle/>
        <a:p>
          <a:endParaRPr lang="es-AR" sz="1800" b="1"/>
        </a:p>
      </dgm:t>
    </dgm:pt>
    <dgm:pt modelId="{47C88777-3F83-4471-86D2-3F7CA230D0BE}">
      <dgm:prSet phldrT="[Texto]" custT="1"/>
      <dgm:spPr/>
      <dgm:t>
        <a:bodyPr/>
        <a:lstStyle/>
        <a:p>
          <a:r>
            <a:rPr lang="es-MX" sz="2400" b="1" dirty="0"/>
            <a:t>La Droga es su tratamiento</a:t>
          </a:r>
          <a:endParaRPr lang="es-AR" sz="2400" b="1" dirty="0"/>
        </a:p>
      </dgm:t>
    </dgm:pt>
    <dgm:pt modelId="{8ABF0E45-DB1C-4631-8DD9-C770F3C291FC}" type="parTrans" cxnId="{DE322980-E409-4B95-B07D-3A9BEA5E7165}">
      <dgm:prSet/>
      <dgm:spPr/>
      <dgm:t>
        <a:bodyPr/>
        <a:lstStyle/>
        <a:p>
          <a:endParaRPr lang="es-AR" sz="1800" b="1"/>
        </a:p>
      </dgm:t>
    </dgm:pt>
    <dgm:pt modelId="{12808460-1BF0-4F0B-87CB-826526BEA673}" type="sibTrans" cxnId="{DE322980-E409-4B95-B07D-3A9BEA5E7165}">
      <dgm:prSet/>
      <dgm:spPr/>
      <dgm:t>
        <a:bodyPr/>
        <a:lstStyle/>
        <a:p>
          <a:endParaRPr lang="es-AR" sz="1800" b="1"/>
        </a:p>
      </dgm:t>
    </dgm:pt>
    <dgm:pt modelId="{87594EB4-5A24-4279-8EC1-3595FB8CA4DC}">
      <dgm:prSet phldrT="[Texto]" custT="1"/>
      <dgm:spPr/>
      <dgm:t>
        <a:bodyPr/>
        <a:lstStyle/>
        <a:p>
          <a:r>
            <a:rPr lang="es-MX" sz="4400" b="1" dirty="0"/>
            <a:t>E</a:t>
          </a:r>
          <a:endParaRPr lang="es-AR" sz="4400" b="1" dirty="0"/>
        </a:p>
      </dgm:t>
    </dgm:pt>
    <dgm:pt modelId="{7DC1E071-2951-4463-AF73-BFFAC9F416BE}" type="parTrans" cxnId="{FC0C8DCC-7A42-4E94-94BB-A5E368ABF445}">
      <dgm:prSet/>
      <dgm:spPr/>
      <dgm:t>
        <a:bodyPr/>
        <a:lstStyle/>
        <a:p>
          <a:endParaRPr lang="es-AR" sz="1800" b="1"/>
        </a:p>
      </dgm:t>
    </dgm:pt>
    <dgm:pt modelId="{6D99F476-3149-4589-8F4E-7E3E8EE38D77}" type="sibTrans" cxnId="{FC0C8DCC-7A42-4E94-94BB-A5E368ABF445}">
      <dgm:prSet/>
      <dgm:spPr/>
      <dgm:t>
        <a:bodyPr/>
        <a:lstStyle/>
        <a:p>
          <a:endParaRPr lang="es-AR" sz="1800" b="1"/>
        </a:p>
      </dgm:t>
    </dgm:pt>
    <dgm:pt modelId="{06991402-60A8-43F6-B205-66B676F24356}">
      <dgm:prSet phldrT="[Texto]" custT="1"/>
      <dgm:spPr/>
      <dgm:t>
        <a:bodyPr/>
        <a:lstStyle/>
        <a:p>
          <a:r>
            <a:rPr lang="es-MX" sz="2400" b="1" dirty="0"/>
            <a:t>Siempre va a conservar la ilusión de un uso controlado</a:t>
          </a:r>
          <a:endParaRPr lang="es-AR" sz="2400" b="1" dirty="0"/>
        </a:p>
      </dgm:t>
    </dgm:pt>
    <dgm:pt modelId="{DC5EC538-AB7A-4880-8941-F6509296E2BD}" type="parTrans" cxnId="{A8A4E7C1-EDFF-49CA-B412-1A3B3003DA90}">
      <dgm:prSet/>
      <dgm:spPr/>
      <dgm:t>
        <a:bodyPr/>
        <a:lstStyle/>
        <a:p>
          <a:endParaRPr lang="es-AR" sz="1800" b="1"/>
        </a:p>
      </dgm:t>
    </dgm:pt>
    <dgm:pt modelId="{64D6073E-2D32-47CE-A35D-DB660B93C5E3}" type="sibTrans" cxnId="{A8A4E7C1-EDFF-49CA-B412-1A3B3003DA90}">
      <dgm:prSet/>
      <dgm:spPr/>
      <dgm:t>
        <a:bodyPr/>
        <a:lstStyle/>
        <a:p>
          <a:endParaRPr lang="es-AR" sz="1800" b="1"/>
        </a:p>
      </dgm:t>
    </dgm:pt>
    <dgm:pt modelId="{6FC0F1FC-6B94-4E28-B2E5-A60EC1FD91AA}">
      <dgm:prSet phldrT="[Texto]" custT="1"/>
      <dgm:spPr/>
      <dgm:t>
        <a:bodyPr/>
        <a:lstStyle/>
        <a:p>
          <a:r>
            <a:rPr lang="es-MX" sz="2400" b="1" dirty="0"/>
            <a:t>El </a:t>
          </a:r>
          <a:r>
            <a:rPr lang="es-MX" sz="2400" b="1" u="sng" dirty="0"/>
            <a:t>Deseo </a:t>
          </a:r>
          <a:r>
            <a:rPr lang="es-MX" sz="2400" b="1" u="none" dirty="0"/>
            <a:t>parte del terapeuta y del equipo de la comunidad terapéutica</a:t>
          </a:r>
          <a:endParaRPr lang="es-AR" sz="2400" b="1" dirty="0"/>
        </a:p>
      </dgm:t>
    </dgm:pt>
    <dgm:pt modelId="{E3D3C836-9733-456E-8951-948D66D73933}" type="parTrans" cxnId="{0B3F316B-9CBD-4077-A6BD-ABC7A8BD7FF1}">
      <dgm:prSet/>
      <dgm:spPr/>
      <dgm:t>
        <a:bodyPr/>
        <a:lstStyle/>
        <a:p>
          <a:endParaRPr lang="es-AR" sz="1800" b="1"/>
        </a:p>
      </dgm:t>
    </dgm:pt>
    <dgm:pt modelId="{D4E7F306-04CC-42E9-A961-0D1F39E6FFF1}" type="sibTrans" cxnId="{0B3F316B-9CBD-4077-A6BD-ABC7A8BD7FF1}">
      <dgm:prSet/>
      <dgm:spPr/>
      <dgm:t>
        <a:bodyPr/>
        <a:lstStyle/>
        <a:p>
          <a:endParaRPr lang="es-AR" sz="1800" b="1"/>
        </a:p>
      </dgm:t>
    </dgm:pt>
    <dgm:pt modelId="{246C4525-B0D6-41BA-A574-ABE64310BF56}" type="pres">
      <dgm:prSet presAssocID="{F37C2DD1-C8EC-420D-A812-744037FE495E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7C1716BB-0C54-4495-8005-8C7F1918732F}" type="pres">
      <dgm:prSet presAssocID="{858112E1-75F1-4BFE-994D-32A2DD2FACC4}" presName="composite" presStyleCnt="0"/>
      <dgm:spPr/>
    </dgm:pt>
    <dgm:pt modelId="{297C035D-7144-4181-B81B-3530981D8C8B}" type="pres">
      <dgm:prSet presAssocID="{858112E1-75F1-4BFE-994D-32A2DD2FACC4}" presName="FirstChild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84DBCF43-B52F-4275-92A3-56E6F40AAEAD}" type="pres">
      <dgm:prSet presAssocID="{858112E1-75F1-4BFE-994D-32A2DD2FACC4}" presName="Parent" presStyleLbl="alignNode1" presStyleIdx="0" presStyleCnt="5">
        <dgm:presLayoutVars>
          <dgm:chMax val="3"/>
          <dgm:chPref val="3"/>
          <dgm:bulletEnabled val="1"/>
        </dgm:presLayoutVars>
      </dgm:prSet>
      <dgm:spPr/>
    </dgm:pt>
    <dgm:pt modelId="{C1F41395-E8EA-48A7-8226-C45F135F2CFB}" type="pres">
      <dgm:prSet presAssocID="{858112E1-75F1-4BFE-994D-32A2DD2FACC4}" presName="Accent" presStyleLbl="parChTrans1D1" presStyleIdx="0" presStyleCnt="5"/>
      <dgm:spPr/>
    </dgm:pt>
    <dgm:pt modelId="{18273CA1-9477-419D-8701-0EC2A8FD78AA}" type="pres">
      <dgm:prSet presAssocID="{548CB12F-A0E8-457B-9580-C6748C5CD5A4}" presName="sibTrans" presStyleCnt="0"/>
      <dgm:spPr/>
    </dgm:pt>
    <dgm:pt modelId="{B21DA048-AA00-4CDB-9FEA-FE8EFD807E7D}" type="pres">
      <dgm:prSet presAssocID="{85D54AEC-298D-4325-9E93-BA2BA8B12282}" presName="composite" presStyleCnt="0"/>
      <dgm:spPr/>
    </dgm:pt>
    <dgm:pt modelId="{7781583F-CBB0-43F9-9ADF-339362FDF4B3}" type="pres">
      <dgm:prSet presAssocID="{85D54AEC-298D-4325-9E93-BA2BA8B12282}" presName="FirstChild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9AD1D37E-88DC-4410-B0C2-23DCFAD0DD16}" type="pres">
      <dgm:prSet presAssocID="{85D54AEC-298D-4325-9E93-BA2BA8B12282}" presName="Parent" presStyleLbl="alignNode1" presStyleIdx="1" presStyleCnt="5">
        <dgm:presLayoutVars>
          <dgm:chMax val="3"/>
          <dgm:chPref val="3"/>
          <dgm:bulletEnabled val="1"/>
        </dgm:presLayoutVars>
      </dgm:prSet>
      <dgm:spPr/>
    </dgm:pt>
    <dgm:pt modelId="{8FF7BD75-BCA2-4AD4-AB97-4FDBFEFF96EA}" type="pres">
      <dgm:prSet presAssocID="{85D54AEC-298D-4325-9E93-BA2BA8B12282}" presName="Accent" presStyleLbl="parChTrans1D1" presStyleIdx="1" presStyleCnt="5"/>
      <dgm:spPr/>
    </dgm:pt>
    <dgm:pt modelId="{C8B966DE-C8F3-4448-BD26-0DCFFC4D5A0B}" type="pres">
      <dgm:prSet presAssocID="{1DF224FE-DBD0-434E-BC8C-3CFAC9BE4B9A}" presName="sibTrans" presStyleCnt="0"/>
      <dgm:spPr/>
    </dgm:pt>
    <dgm:pt modelId="{0BC20BF2-3627-4344-B605-3C17254DC1B0}" type="pres">
      <dgm:prSet presAssocID="{193FC89B-3F2F-4BFF-A3BE-BA3DA2DBF2FB}" presName="composite" presStyleCnt="0"/>
      <dgm:spPr/>
    </dgm:pt>
    <dgm:pt modelId="{05A702EC-FB18-4C7D-8E7F-9075A39B6413}" type="pres">
      <dgm:prSet presAssocID="{193FC89B-3F2F-4BFF-A3BE-BA3DA2DBF2FB}" presName="FirstChild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75B7CBBF-B2F5-45B7-85DD-D7F4F3E5B5BF}" type="pres">
      <dgm:prSet presAssocID="{193FC89B-3F2F-4BFF-A3BE-BA3DA2DBF2FB}" presName="Parent" presStyleLbl="alignNode1" presStyleIdx="2" presStyleCnt="5">
        <dgm:presLayoutVars>
          <dgm:chMax val="3"/>
          <dgm:chPref val="3"/>
          <dgm:bulletEnabled val="1"/>
        </dgm:presLayoutVars>
      </dgm:prSet>
      <dgm:spPr/>
    </dgm:pt>
    <dgm:pt modelId="{2F702C06-517F-46A3-AC0E-289A0DF7C56D}" type="pres">
      <dgm:prSet presAssocID="{193FC89B-3F2F-4BFF-A3BE-BA3DA2DBF2FB}" presName="Accent" presStyleLbl="parChTrans1D1" presStyleIdx="2" presStyleCnt="5"/>
      <dgm:spPr/>
    </dgm:pt>
    <dgm:pt modelId="{FDDFBBCB-A325-43EF-8A0A-3F8A4111E5E3}" type="pres">
      <dgm:prSet presAssocID="{ACB510A1-8E18-4E5E-824F-CF602E6E4401}" presName="sibTrans" presStyleCnt="0"/>
      <dgm:spPr/>
    </dgm:pt>
    <dgm:pt modelId="{BFE659C8-BAAD-453D-A63C-387D0C00A59B}" type="pres">
      <dgm:prSet presAssocID="{0BE83C23-03E3-46C8-9FDC-BB9ABE2A3926}" presName="composite" presStyleCnt="0"/>
      <dgm:spPr/>
    </dgm:pt>
    <dgm:pt modelId="{C2E9800C-850C-4CDE-B986-BA73678DFAC2}" type="pres">
      <dgm:prSet presAssocID="{0BE83C23-03E3-46C8-9FDC-BB9ABE2A3926}" presName="FirstChild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BEF96C9F-28B7-4324-A370-B939F1A2C63E}" type="pres">
      <dgm:prSet presAssocID="{0BE83C23-03E3-46C8-9FDC-BB9ABE2A3926}" presName="Parent" presStyleLbl="alignNode1" presStyleIdx="3" presStyleCnt="5">
        <dgm:presLayoutVars>
          <dgm:chMax val="3"/>
          <dgm:chPref val="3"/>
          <dgm:bulletEnabled val="1"/>
        </dgm:presLayoutVars>
      </dgm:prSet>
      <dgm:spPr/>
    </dgm:pt>
    <dgm:pt modelId="{1FB94744-B95C-4303-BEFB-F95F18504C6F}" type="pres">
      <dgm:prSet presAssocID="{0BE83C23-03E3-46C8-9FDC-BB9ABE2A3926}" presName="Accent" presStyleLbl="parChTrans1D1" presStyleIdx="3" presStyleCnt="5"/>
      <dgm:spPr/>
    </dgm:pt>
    <dgm:pt modelId="{3BEED4DD-E995-4366-94CF-CE80B466D0A3}" type="pres">
      <dgm:prSet presAssocID="{A80C2DB8-6108-4261-9C22-1185D48C392B}" presName="sibTrans" presStyleCnt="0"/>
      <dgm:spPr/>
    </dgm:pt>
    <dgm:pt modelId="{D74DDD30-D1D8-49AC-956B-1F6958EC6DC8}" type="pres">
      <dgm:prSet presAssocID="{87594EB4-5A24-4279-8EC1-3595FB8CA4DC}" presName="composite" presStyleCnt="0"/>
      <dgm:spPr/>
    </dgm:pt>
    <dgm:pt modelId="{F8BDA44B-74D8-45D9-B5B9-2815B120C887}" type="pres">
      <dgm:prSet presAssocID="{87594EB4-5A24-4279-8EC1-3595FB8CA4DC}" presName="FirstChild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E6592DB1-8D79-43D4-9B86-6A99E7A4FF0C}" type="pres">
      <dgm:prSet presAssocID="{87594EB4-5A24-4279-8EC1-3595FB8CA4DC}" presName="Parent" presStyleLbl="alignNode1" presStyleIdx="4" presStyleCnt="5">
        <dgm:presLayoutVars>
          <dgm:chMax val="3"/>
          <dgm:chPref val="3"/>
          <dgm:bulletEnabled val="1"/>
        </dgm:presLayoutVars>
      </dgm:prSet>
      <dgm:spPr/>
    </dgm:pt>
    <dgm:pt modelId="{5D7C60EB-114B-48BF-9606-DC1149BDB042}" type="pres">
      <dgm:prSet presAssocID="{87594EB4-5A24-4279-8EC1-3595FB8CA4DC}" presName="Accent" presStyleLbl="parChTrans1D1" presStyleIdx="4" presStyleCnt="5"/>
      <dgm:spPr/>
    </dgm:pt>
  </dgm:ptLst>
  <dgm:cxnLst>
    <dgm:cxn modelId="{4E9D0504-556A-4EDA-9D96-C22FE203D733}" srcId="{F37C2DD1-C8EC-420D-A812-744037FE495E}" destId="{858112E1-75F1-4BFE-994D-32A2DD2FACC4}" srcOrd="0" destOrd="0" parTransId="{C1F5B37F-443F-4AE3-A468-9EC187B80EA3}" sibTransId="{548CB12F-A0E8-457B-9580-C6748C5CD5A4}"/>
    <dgm:cxn modelId="{AAD64E21-064C-4D83-BD93-9DCE2DB9C613}" type="presOf" srcId="{47C88777-3F83-4471-86D2-3F7CA230D0BE}" destId="{05A702EC-FB18-4C7D-8E7F-9075A39B6413}" srcOrd="0" destOrd="0" presId="urn:microsoft.com/office/officeart/2011/layout/TabList#1"/>
    <dgm:cxn modelId="{506CAC2C-0221-4166-A3FF-780633524990}" srcId="{F37C2DD1-C8EC-420D-A812-744037FE495E}" destId="{85D54AEC-298D-4325-9E93-BA2BA8B12282}" srcOrd="1" destOrd="0" parTransId="{2B952DBB-B5AF-4D6D-84E2-E3C41C237709}" sibTransId="{1DF224FE-DBD0-434E-BC8C-3CFAC9BE4B9A}"/>
    <dgm:cxn modelId="{B086BF2F-406B-4BCA-BC22-68D3E198643C}" type="presOf" srcId="{193FC89B-3F2F-4BFF-A3BE-BA3DA2DBF2FB}" destId="{75B7CBBF-B2F5-45B7-85DD-D7F4F3E5B5BF}" srcOrd="0" destOrd="0" presId="urn:microsoft.com/office/officeart/2011/layout/TabList#1"/>
    <dgm:cxn modelId="{BED79A30-5263-4875-BA2C-259A11DD08C7}" srcId="{85D54AEC-298D-4325-9E93-BA2BA8B12282}" destId="{884D3CCA-B905-4350-9FF5-A8C5E95BABAD}" srcOrd="0" destOrd="0" parTransId="{235A06F1-BC47-4851-BC09-4D16EB208DE3}" sibTransId="{82000565-566C-4DA6-95E4-DFC9D9BBA6D7}"/>
    <dgm:cxn modelId="{340EC232-8695-436C-8177-35D1A4E44C88}" type="presOf" srcId="{884D3CCA-B905-4350-9FF5-A8C5E95BABAD}" destId="{7781583F-CBB0-43F9-9ADF-339362FDF4B3}" srcOrd="0" destOrd="0" presId="urn:microsoft.com/office/officeart/2011/layout/TabList#1"/>
    <dgm:cxn modelId="{0E69AB34-E4E8-4EF5-8E42-68F9471F07E8}" type="presOf" srcId="{85D54AEC-298D-4325-9E93-BA2BA8B12282}" destId="{9AD1D37E-88DC-4410-B0C2-23DCFAD0DD16}" srcOrd="0" destOrd="0" presId="urn:microsoft.com/office/officeart/2011/layout/TabList#1"/>
    <dgm:cxn modelId="{CC83643E-2034-4189-95E7-CC2068413B98}" type="presOf" srcId="{0BE83C23-03E3-46C8-9FDC-BB9ABE2A3926}" destId="{BEF96C9F-28B7-4324-A370-B939F1A2C63E}" srcOrd="0" destOrd="0" presId="urn:microsoft.com/office/officeart/2011/layout/TabList#1"/>
    <dgm:cxn modelId="{0B3F316B-9CBD-4077-A6BD-ABC7A8BD7FF1}" srcId="{87594EB4-5A24-4279-8EC1-3595FB8CA4DC}" destId="{6FC0F1FC-6B94-4E28-B2E5-A60EC1FD91AA}" srcOrd="0" destOrd="0" parTransId="{E3D3C836-9733-456E-8951-948D66D73933}" sibTransId="{D4E7F306-04CC-42E9-A961-0D1F39E6FFF1}"/>
    <dgm:cxn modelId="{9242DF59-CA24-443B-9416-27F7D342FA51}" srcId="{F37C2DD1-C8EC-420D-A812-744037FE495E}" destId="{193FC89B-3F2F-4BFF-A3BE-BA3DA2DBF2FB}" srcOrd="2" destOrd="0" parTransId="{044C6C29-0DF5-44B3-B8B4-4A3AABBC8211}" sibTransId="{ACB510A1-8E18-4E5E-824F-CF602E6E4401}"/>
    <dgm:cxn modelId="{DE322980-E409-4B95-B07D-3A9BEA5E7165}" srcId="{193FC89B-3F2F-4BFF-A3BE-BA3DA2DBF2FB}" destId="{47C88777-3F83-4471-86D2-3F7CA230D0BE}" srcOrd="0" destOrd="0" parTransId="{8ABF0E45-DB1C-4631-8DD9-C770F3C291FC}" sibTransId="{12808460-1BF0-4F0B-87CB-826526BEA673}"/>
    <dgm:cxn modelId="{9F5B758B-ADE8-40EF-A373-555126158AEE}" type="presOf" srcId="{06991402-60A8-43F6-B205-66B676F24356}" destId="{C2E9800C-850C-4CDE-B986-BA73678DFAC2}" srcOrd="0" destOrd="0" presId="urn:microsoft.com/office/officeart/2011/layout/TabList#1"/>
    <dgm:cxn modelId="{C0344C8E-A792-4467-9CA4-25620B351916}" srcId="{858112E1-75F1-4BFE-994D-32A2DD2FACC4}" destId="{AA11879B-4C7E-4E34-90B7-6C5B1246F389}" srcOrd="0" destOrd="0" parTransId="{42748A76-7423-4B66-8A65-6EF9E414BA60}" sibTransId="{678567C7-5FDF-4665-BF5D-EEE6E851A200}"/>
    <dgm:cxn modelId="{5C07719B-D733-43F3-A864-436898F71F0A}" type="presOf" srcId="{AA11879B-4C7E-4E34-90B7-6C5B1246F389}" destId="{297C035D-7144-4181-B81B-3530981D8C8B}" srcOrd="0" destOrd="0" presId="urn:microsoft.com/office/officeart/2011/layout/TabList#1"/>
    <dgm:cxn modelId="{825700A0-A34C-4333-819D-FF57E8AEB9F3}" type="presOf" srcId="{F37C2DD1-C8EC-420D-A812-744037FE495E}" destId="{246C4525-B0D6-41BA-A574-ABE64310BF56}" srcOrd="0" destOrd="0" presId="urn:microsoft.com/office/officeart/2011/layout/TabList#1"/>
    <dgm:cxn modelId="{B1BAD6A7-7D45-49D3-A86C-D97B21A638D7}" type="presOf" srcId="{6FC0F1FC-6B94-4E28-B2E5-A60EC1FD91AA}" destId="{F8BDA44B-74D8-45D9-B5B9-2815B120C887}" srcOrd="0" destOrd="0" presId="urn:microsoft.com/office/officeart/2011/layout/TabList#1"/>
    <dgm:cxn modelId="{A8A4E7C1-EDFF-49CA-B412-1A3B3003DA90}" srcId="{0BE83C23-03E3-46C8-9FDC-BB9ABE2A3926}" destId="{06991402-60A8-43F6-B205-66B676F24356}" srcOrd="0" destOrd="0" parTransId="{DC5EC538-AB7A-4880-8941-F6509296E2BD}" sibTransId="{64D6073E-2D32-47CE-A35D-DB660B93C5E3}"/>
    <dgm:cxn modelId="{FC0C8DCC-7A42-4E94-94BB-A5E368ABF445}" srcId="{F37C2DD1-C8EC-420D-A812-744037FE495E}" destId="{87594EB4-5A24-4279-8EC1-3595FB8CA4DC}" srcOrd="4" destOrd="0" parTransId="{7DC1E071-2951-4463-AF73-BFFAC9F416BE}" sibTransId="{6D99F476-3149-4589-8F4E-7E3E8EE38D77}"/>
    <dgm:cxn modelId="{9F7718DA-C81D-4A5D-860C-6A6FBD1E8070}" type="presOf" srcId="{87594EB4-5A24-4279-8EC1-3595FB8CA4DC}" destId="{E6592DB1-8D79-43D4-9B86-6A99E7A4FF0C}" srcOrd="0" destOrd="0" presId="urn:microsoft.com/office/officeart/2011/layout/TabList#1"/>
    <dgm:cxn modelId="{56EA12E5-6B27-4AD6-921E-4695A60DC15F}" type="presOf" srcId="{858112E1-75F1-4BFE-994D-32A2DD2FACC4}" destId="{84DBCF43-B52F-4275-92A3-56E6F40AAEAD}" srcOrd="0" destOrd="0" presId="urn:microsoft.com/office/officeart/2011/layout/TabList#1"/>
    <dgm:cxn modelId="{34DE0FF5-4CE7-4DEA-82A4-4863A2192899}" srcId="{F37C2DD1-C8EC-420D-A812-744037FE495E}" destId="{0BE83C23-03E3-46C8-9FDC-BB9ABE2A3926}" srcOrd="3" destOrd="0" parTransId="{39238330-BD4D-4298-80C0-E008544A5137}" sibTransId="{A80C2DB8-6108-4261-9C22-1185D48C392B}"/>
    <dgm:cxn modelId="{F4FFB1F2-B3BD-4CCA-8F2B-A6009AFE6CB9}" type="presParOf" srcId="{246C4525-B0D6-41BA-A574-ABE64310BF56}" destId="{7C1716BB-0C54-4495-8005-8C7F1918732F}" srcOrd="0" destOrd="0" presId="urn:microsoft.com/office/officeart/2011/layout/TabList#1"/>
    <dgm:cxn modelId="{073FEDC4-A5DB-4A9E-95F1-25F33F71F56E}" type="presParOf" srcId="{7C1716BB-0C54-4495-8005-8C7F1918732F}" destId="{297C035D-7144-4181-B81B-3530981D8C8B}" srcOrd="0" destOrd="0" presId="urn:microsoft.com/office/officeart/2011/layout/TabList#1"/>
    <dgm:cxn modelId="{5BABF832-DEEF-4F52-A0F3-D9E249A3F7FB}" type="presParOf" srcId="{7C1716BB-0C54-4495-8005-8C7F1918732F}" destId="{84DBCF43-B52F-4275-92A3-56E6F40AAEAD}" srcOrd="1" destOrd="0" presId="urn:microsoft.com/office/officeart/2011/layout/TabList#1"/>
    <dgm:cxn modelId="{15D81012-9C30-4AEE-9FCD-94C5C524D829}" type="presParOf" srcId="{7C1716BB-0C54-4495-8005-8C7F1918732F}" destId="{C1F41395-E8EA-48A7-8226-C45F135F2CFB}" srcOrd="2" destOrd="0" presId="urn:microsoft.com/office/officeart/2011/layout/TabList#1"/>
    <dgm:cxn modelId="{389848CB-0C01-4E1C-807E-180B7B944B3A}" type="presParOf" srcId="{246C4525-B0D6-41BA-A574-ABE64310BF56}" destId="{18273CA1-9477-419D-8701-0EC2A8FD78AA}" srcOrd="1" destOrd="0" presId="urn:microsoft.com/office/officeart/2011/layout/TabList#1"/>
    <dgm:cxn modelId="{A5AD3872-AE2D-4091-9DCC-34F26929E045}" type="presParOf" srcId="{246C4525-B0D6-41BA-A574-ABE64310BF56}" destId="{B21DA048-AA00-4CDB-9FEA-FE8EFD807E7D}" srcOrd="2" destOrd="0" presId="urn:microsoft.com/office/officeart/2011/layout/TabList#1"/>
    <dgm:cxn modelId="{294C6CAF-1488-4782-BC18-B0E09424A403}" type="presParOf" srcId="{B21DA048-AA00-4CDB-9FEA-FE8EFD807E7D}" destId="{7781583F-CBB0-43F9-9ADF-339362FDF4B3}" srcOrd="0" destOrd="0" presId="urn:microsoft.com/office/officeart/2011/layout/TabList#1"/>
    <dgm:cxn modelId="{5251AE65-4212-48EC-8598-55C667FEA6E3}" type="presParOf" srcId="{B21DA048-AA00-4CDB-9FEA-FE8EFD807E7D}" destId="{9AD1D37E-88DC-4410-B0C2-23DCFAD0DD16}" srcOrd="1" destOrd="0" presId="urn:microsoft.com/office/officeart/2011/layout/TabList#1"/>
    <dgm:cxn modelId="{C4BC2F42-BF4A-46D8-8D64-FE3646E9C487}" type="presParOf" srcId="{B21DA048-AA00-4CDB-9FEA-FE8EFD807E7D}" destId="{8FF7BD75-BCA2-4AD4-AB97-4FDBFEFF96EA}" srcOrd="2" destOrd="0" presId="urn:microsoft.com/office/officeart/2011/layout/TabList#1"/>
    <dgm:cxn modelId="{15EA06A1-21A5-4473-9B64-F292479359AD}" type="presParOf" srcId="{246C4525-B0D6-41BA-A574-ABE64310BF56}" destId="{C8B966DE-C8F3-4448-BD26-0DCFFC4D5A0B}" srcOrd="3" destOrd="0" presId="urn:microsoft.com/office/officeart/2011/layout/TabList#1"/>
    <dgm:cxn modelId="{7D041AE8-D3CF-4A2A-B291-CF58ADEB64E2}" type="presParOf" srcId="{246C4525-B0D6-41BA-A574-ABE64310BF56}" destId="{0BC20BF2-3627-4344-B605-3C17254DC1B0}" srcOrd="4" destOrd="0" presId="urn:microsoft.com/office/officeart/2011/layout/TabList#1"/>
    <dgm:cxn modelId="{26E94BB4-653E-427F-A0EF-89B030BDBDE9}" type="presParOf" srcId="{0BC20BF2-3627-4344-B605-3C17254DC1B0}" destId="{05A702EC-FB18-4C7D-8E7F-9075A39B6413}" srcOrd="0" destOrd="0" presId="urn:microsoft.com/office/officeart/2011/layout/TabList#1"/>
    <dgm:cxn modelId="{F9AEBCB5-F6A8-48B6-BF2B-4D064B283575}" type="presParOf" srcId="{0BC20BF2-3627-4344-B605-3C17254DC1B0}" destId="{75B7CBBF-B2F5-45B7-85DD-D7F4F3E5B5BF}" srcOrd="1" destOrd="0" presId="urn:microsoft.com/office/officeart/2011/layout/TabList#1"/>
    <dgm:cxn modelId="{C42C634E-55D0-46C5-BF98-B55733D7968E}" type="presParOf" srcId="{0BC20BF2-3627-4344-B605-3C17254DC1B0}" destId="{2F702C06-517F-46A3-AC0E-289A0DF7C56D}" srcOrd="2" destOrd="0" presId="urn:microsoft.com/office/officeart/2011/layout/TabList#1"/>
    <dgm:cxn modelId="{349B540C-F269-457F-8956-DA199B6FBE4F}" type="presParOf" srcId="{246C4525-B0D6-41BA-A574-ABE64310BF56}" destId="{FDDFBBCB-A325-43EF-8A0A-3F8A4111E5E3}" srcOrd="5" destOrd="0" presId="urn:microsoft.com/office/officeart/2011/layout/TabList#1"/>
    <dgm:cxn modelId="{DAC2B253-1627-4E16-BD28-925E91A771DA}" type="presParOf" srcId="{246C4525-B0D6-41BA-A574-ABE64310BF56}" destId="{BFE659C8-BAAD-453D-A63C-387D0C00A59B}" srcOrd="6" destOrd="0" presId="urn:microsoft.com/office/officeart/2011/layout/TabList#1"/>
    <dgm:cxn modelId="{309E3736-CD86-48AF-ACC8-E8DE6E006B3C}" type="presParOf" srcId="{BFE659C8-BAAD-453D-A63C-387D0C00A59B}" destId="{C2E9800C-850C-4CDE-B986-BA73678DFAC2}" srcOrd="0" destOrd="0" presId="urn:microsoft.com/office/officeart/2011/layout/TabList#1"/>
    <dgm:cxn modelId="{FEC7B6CA-04D3-4E1E-9E94-0413CD81FCA8}" type="presParOf" srcId="{BFE659C8-BAAD-453D-A63C-387D0C00A59B}" destId="{BEF96C9F-28B7-4324-A370-B939F1A2C63E}" srcOrd="1" destOrd="0" presId="urn:microsoft.com/office/officeart/2011/layout/TabList#1"/>
    <dgm:cxn modelId="{224BBBE2-BD4A-4E28-9B49-973E84B92534}" type="presParOf" srcId="{BFE659C8-BAAD-453D-A63C-387D0C00A59B}" destId="{1FB94744-B95C-4303-BEFB-F95F18504C6F}" srcOrd="2" destOrd="0" presId="urn:microsoft.com/office/officeart/2011/layout/TabList#1"/>
    <dgm:cxn modelId="{E4C5C3D7-7111-49AA-94FC-6F4B367FBCC4}" type="presParOf" srcId="{246C4525-B0D6-41BA-A574-ABE64310BF56}" destId="{3BEED4DD-E995-4366-94CF-CE80B466D0A3}" srcOrd="7" destOrd="0" presId="urn:microsoft.com/office/officeart/2011/layout/TabList#1"/>
    <dgm:cxn modelId="{7B4536F3-9567-474A-AC1C-E15903490D88}" type="presParOf" srcId="{246C4525-B0D6-41BA-A574-ABE64310BF56}" destId="{D74DDD30-D1D8-49AC-956B-1F6958EC6DC8}" srcOrd="8" destOrd="0" presId="urn:microsoft.com/office/officeart/2011/layout/TabList#1"/>
    <dgm:cxn modelId="{E30D3BFF-D0E5-4F86-A494-BB0DEA509E15}" type="presParOf" srcId="{D74DDD30-D1D8-49AC-956B-1F6958EC6DC8}" destId="{F8BDA44B-74D8-45D9-B5B9-2815B120C887}" srcOrd="0" destOrd="0" presId="urn:microsoft.com/office/officeart/2011/layout/TabList#1"/>
    <dgm:cxn modelId="{75ABB6EA-B9C7-4BFE-B189-5D469AA26CF5}" type="presParOf" srcId="{D74DDD30-D1D8-49AC-956B-1F6958EC6DC8}" destId="{E6592DB1-8D79-43D4-9B86-6A99E7A4FF0C}" srcOrd="1" destOrd="0" presId="urn:microsoft.com/office/officeart/2011/layout/TabList#1"/>
    <dgm:cxn modelId="{1DA4B540-7EF0-40E2-9F0D-F7510822ED25}" type="presParOf" srcId="{D74DDD30-D1D8-49AC-956B-1F6958EC6DC8}" destId="{5D7C60EB-114B-48BF-9606-DC1149BDB042}" srcOrd="2" destOrd="0" presId="urn:microsoft.com/office/officeart/2011/layout/TabLis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95D182-4032-495A-8334-0CC68793E683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s-AR"/>
        </a:p>
      </dgm:t>
    </dgm:pt>
    <dgm:pt modelId="{2D067C89-3E46-4DF2-BCF6-72B920B56175}">
      <dgm:prSet/>
      <dgm:spPr/>
      <dgm:t>
        <a:bodyPr/>
        <a:lstStyle/>
        <a:p>
          <a:pPr rtl="0"/>
          <a:r>
            <a:rPr lang="es-ES"/>
            <a:t>Intoxicación aguda</a:t>
          </a:r>
          <a:endParaRPr lang="es-AR"/>
        </a:p>
      </dgm:t>
    </dgm:pt>
    <dgm:pt modelId="{C70358AB-5781-409A-B6DF-EF0A46739D54}" type="parTrans" cxnId="{472E554B-ED68-40D1-879C-A55414CED739}">
      <dgm:prSet/>
      <dgm:spPr/>
      <dgm:t>
        <a:bodyPr/>
        <a:lstStyle/>
        <a:p>
          <a:endParaRPr lang="es-AR"/>
        </a:p>
      </dgm:t>
    </dgm:pt>
    <dgm:pt modelId="{67CAA65C-5FE9-4C0A-A737-5133A1532F4D}" type="sibTrans" cxnId="{472E554B-ED68-40D1-879C-A55414CED739}">
      <dgm:prSet/>
      <dgm:spPr/>
      <dgm:t>
        <a:bodyPr/>
        <a:lstStyle/>
        <a:p>
          <a:endParaRPr lang="es-AR"/>
        </a:p>
      </dgm:t>
    </dgm:pt>
    <dgm:pt modelId="{43D5DCBE-DCE7-4084-B236-E233057E0436}">
      <dgm:prSet/>
      <dgm:spPr/>
      <dgm:t>
        <a:bodyPr/>
        <a:lstStyle/>
        <a:p>
          <a:pPr rtl="0"/>
          <a:r>
            <a:rPr lang="es-ES"/>
            <a:t>Proceso de aceptación de la enfermedad</a:t>
          </a:r>
          <a:endParaRPr lang="es-AR"/>
        </a:p>
      </dgm:t>
    </dgm:pt>
    <dgm:pt modelId="{09B21746-7620-4FD2-B3A2-48D237DFCB9E}" type="parTrans" cxnId="{1D267222-A3AC-45EF-A327-598075AC6E82}">
      <dgm:prSet/>
      <dgm:spPr/>
      <dgm:t>
        <a:bodyPr/>
        <a:lstStyle/>
        <a:p>
          <a:endParaRPr lang="es-AR"/>
        </a:p>
      </dgm:t>
    </dgm:pt>
    <dgm:pt modelId="{DF22216E-83E7-4C32-80C6-5D980943FB61}" type="sibTrans" cxnId="{1D267222-A3AC-45EF-A327-598075AC6E82}">
      <dgm:prSet/>
      <dgm:spPr/>
      <dgm:t>
        <a:bodyPr/>
        <a:lstStyle/>
        <a:p>
          <a:endParaRPr lang="es-AR"/>
        </a:p>
      </dgm:t>
    </dgm:pt>
    <dgm:pt modelId="{4FDE415B-3EC3-46AC-9EFB-E18297C53CC8}">
      <dgm:prSet/>
      <dgm:spPr/>
      <dgm:t>
        <a:bodyPr/>
        <a:lstStyle/>
        <a:p>
          <a:pPr rtl="0"/>
          <a:r>
            <a:rPr lang="es-ES"/>
            <a:t>Confrontación con los fenómenos de abstinencia y craving</a:t>
          </a:r>
          <a:endParaRPr lang="es-AR"/>
        </a:p>
      </dgm:t>
    </dgm:pt>
    <dgm:pt modelId="{A21A7002-4157-4DB5-9B57-3B0D2045DAF9}" type="parTrans" cxnId="{55CA4BAF-64EA-418F-BF6C-783BDBB45250}">
      <dgm:prSet/>
      <dgm:spPr/>
      <dgm:t>
        <a:bodyPr/>
        <a:lstStyle/>
        <a:p>
          <a:endParaRPr lang="es-AR"/>
        </a:p>
      </dgm:t>
    </dgm:pt>
    <dgm:pt modelId="{B4D249CC-DB7F-4AAD-9608-208A1E8786E3}" type="sibTrans" cxnId="{55CA4BAF-64EA-418F-BF6C-783BDBB45250}">
      <dgm:prSet/>
      <dgm:spPr/>
      <dgm:t>
        <a:bodyPr/>
        <a:lstStyle/>
        <a:p>
          <a:endParaRPr lang="es-AR"/>
        </a:p>
      </dgm:t>
    </dgm:pt>
    <dgm:pt modelId="{B0300BA4-E097-4629-A3D2-FDF251B1FD03}">
      <dgm:prSet/>
      <dgm:spPr/>
      <dgm:t>
        <a:bodyPr/>
        <a:lstStyle/>
        <a:p>
          <a:pPr rtl="0"/>
          <a:r>
            <a:rPr lang="es-ES"/>
            <a:t>Insight y alianza</a:t>
          </a:r>
          <a:endParaRPr lang="es-AR"/>
        </a:p>
      </dgm:t>
    </dgm:pt>
    <dgm:pt modelId="{D5CAA599-02EE-425D-B9FE-23D8AAE9A8BF}" type="parTrans" cxnId="{41FBC396-D10A-469A-BC20-24150784AB32}">
      <dgm:prSet/>
      <dgm:spPr/>
      <dgm:t>
        <a:bodyPr/>
        <a:lstStyle/>
        <a:p>
          <a:endParaRPr lang="es-AR"/>
        </a:p>
      </dgm:t>
    </dgm:pt>
    <dgm:pt modelId="{E7DA90E0-E718-4FF9-B8C3-6918A24530FB}" type="sibTrans" cxnId="{41FBC396-D10A-469A-BC20-24150784AB32}">
      <dgm:prSet/>
      <dgm:spPr/>
      <dgm:t>
        <a:bodyPr/>
        <a:lstStyle/>
        <a:p>
          <a:endParaRPr lang="es-AR"/>
        </a:p>
      </dgm:t>
    </dgm:pt>
    <dgm:pt modelId="{8F7997D7-65E4-4143-98DE-5F20FF337234}">
      <dgm:prSet/>
      <dgm:spPr/>
      <dgm:t>
        <a:bodyPr/>
        <a:lstStyle/>
        <a:p>
          <a:pPr rtl="0"/>
          <a:r>
            <a:rPr lang="es-ES"/>
            <a:t>Mesetas en la terapia</a:t>
          </a:r>
          <a:endParaRPr lang="es-AR"/>
        </a:p>
      </dgm:t>
    </dgm:pt>
    <dgm:pt modelId="{F56777EF-0A4C-405E-848E-2C9FBB221034}" type="parTrans" cxnId="{B99CB271-009B-43A5-A97C-435B60984589}">
      <dgm:prSet/>
      <dgm:spPr/>
      <dgm:t>
        <a:bodyPr/>
        <a:lstStyle/>
        <a:p>
          <a:endParaRPr lang="es-AR"/>
        </a:p>
      </dgm:t>
    </dgm:pt>
    <dgm:pt modelId="{F6EAAC9F-6131-4AC5-83D5-9DD197867748}" type="sibTrans" cxnId="{B99CB271-009B-43A5-A97C-435B60984589}">
      <dgm:prSet/>
      <dgm:spPr/>
      <dgm:t>
        <a:bodyPr/>
        <a:lstStyle/>
        <a:p>
          <a:endParaRPr lang="es-AR"/>
        </a:p>
      </dgm:t>
    </dgm:pt>
    <dgm:pt modelId="{162CB03C-216F-4DB3-AA0E-9665EF8DB9C4}">
      <dgm:prSet/>
      <dgm:spPr/>
      <dgm:t>
        <a:bodyPr/>
        <a:lstStyle/>
        <a:p>
          <a:pPr rtl="0"/>
          <a:r>
            <a:rPr lang="es-ES"/>
            <a:t>Proceso de reinserción </a:t>
          </a:r>
          <a:endParaRPr lang="es-AR"/>
        </a:p>
      </dgm:t>
    </dgm:pt>
    <dgm:pt modelId="{4DE6DBF8-495C-4291-8036-121756CE0B38}" type="parTrans" cxnId="{A365CACA-8E9B-4D4D-8753-C0CE68B78C3C}">
      <dgm:prSet/>
      <dgm:spPr/>
      <dgm:t>
        <a:bodyPr/>
        <a:lstStyle/>
        <a:p>
          <a:endParaRPr lang="es-AR"/>
        </a:p>
      </dgm:t>
    </dgm:pt>
    <dgm:pt modelId="{2D3E2DDB-52DB-43DA-AF0F-4844EC992725}" type="sibTrans" cxnId="{A365CACA-8E9B-4D4D-8753-C0CE68B78C3C}">
      <dgm:prSet/>
      <dgm:spPr/>
      <dgm:t>
        <a:bodyPr/>
        <a:lstStyle/>
        <a:p>
          <a:endParaRPr lang="es-AR"/>
        </a:p>
      </dgm:t>
    </dgm:pt>
    <dgm:pt modelId="{C6D1991B-1BFF-4B30-8A0B-C5D280BF0BEC}" type="pres">
      <dgm:prSet presAssocID="{D895D182-4032-495A-8334-0CC68793E683}" presName="CompostProcess" presStyleCnt="0">
        <dgm:presLayoutVars>
          <dgm:dir/>
          <dgm:resizeHandles val="exact"/>
        </dgm:presLayoutVars>
      </dgm:prSet>
      <dgm:spPr/>
    </dgm:pt>
    <dgm:pt modelId="{AFA16ADF-8D5A-4E49-9462-8B463ED649B6}" type="pres">
      <dgm:prSet presAssocID="{D895D182-4032-495A-8334-0CC68793E683}" presName="arrow" presStyleLbl="bgShp" presStyleIdx="0" presStyleCnt="1"/>
      <dgm:spPr/>
    </dgm:pt>
    <dgm:pt modelId="{B7007BE1-486D-4EAE-89C5-4110CC931C35}" type="pres">
      <dgm:prSet presAssocID="{D895D182-4032-495A-8334-0CC68793E683}" presName="linearProcess" presStyleCnt="0"/>
      <dgm:spPr/>
    </dgm:pt>
    <dgm:pt modelId="{EA33FA49-737E-42BA-9E32-BC2803C12CF3}" type="pres">
      <dgm:prSet presAssocID="{2D067C89-3E46-4DF2-BCF6-72B920B56175}" presName="textNode" presStyleLbl="node1" presStyleIdx="0" presStyleCnt="6">
        <dgm:presLayoutVars>
          <dgm:bulletEnabled val="1"/>
        </dgm:presLayoutVars>
      </dgm:prSet>
      <dgm:spPr/>
    </dgm:pt>
    <dgm:pt modelId="{2FCDA83D-0563-45BB-9F44-DD873E2E25C1}" type="pres">
      <dgm:prSet presAssocID="{67CAA65C-5FE9-4C0A-A737-5133A1532F4D}" presName="sibTrans" presStyleCnt="0"/>
      <dgm:spPr/>
    </dgm:pt>
    <dgm:pt modelId="{2C694636-A8B2-4EC0-BD31-FC18AD7D877F}" type="pres">
      <dgm:prSet presAssocID="{43D5DCBE-DCE7-4084-B236-E233057E0436}" presName="textNode" presStyleLbl="node1" presStyleIdx="1" presStyleCnt="6">
        <dgm:presLayoutVars>
          <dgm:bulletEnabled val="1"/>
        </dgm:presLayoutVars>
      </dgm:prSet>
      <dgm:spPr/>
    </dgm:pt>
    <dgm:pt modelId="{79A42B58-CE49-42BE-B70C-0E640F904533}" type="pres">
      <dgm:prSet presAssocID="{DF22216E-83E7-4C32-80C6-5D980943FB61}" presName="sibTrans" presStyleCnt="0"/>
      <dgm:spPr/>
    </dgm:pt>
    <dgm:pt modelId="{96DDA321-61FA-438D-B403-DDD7DC65995D}" type="pres">
      <dgm:prSet presAssocID="{4FDE415B-3EC3-46AC-9EFB-E18297C53CC8}" presName="textNode" presStyleLbl="node1" presStyleIdx="2" presStyleCnt="6">
        <dgm:presLayoutVars>
          <dgm:bulletEnabled val="1"/>
        </dgm:presLayoutVars>
      </dgm:prSet>
      <dgm:spPr/>
    </dgm:pt>
    <dgm:pt modelId="{DEF64C4C-4683-4AE7-A34D-55D4ECCC4AB1}" type="pres">
      <dgm:prSet presAssocID="{B4D249CC-DB7F-4AAD-9608-208A1E8786E3}" presName="sibTrans" presStyleCnt="0"/>
      <dgm:spPr/>
    </dgm:pt>
    <dgm:pt modelId="{F8609689-2DE3-4D41-AC05-6298875812B3}" type="pres">
      <dgm:prSet presAssocID="{B0300BA4-E097-4629-A3D2-FDF251B1FD03}" presName="textNode" presStyleLbl="node1" presStyleIdx="3" presStyleCnt="6">
        <dgm:presLayoutVars>
          <dgm:bulletEnabled val="1"/>
        </dgm:presLayoutVars>
      </dgm:prSet>
      <dgm:spPr/>
    </dgm:pt>
    <dgm:pt modelId="{9127434C-3FE2-49FE-9127-B28D30FE14A2}" type="pres">
      <dgm:prSet presAssocID="{E7DA90E0-E718-4FF9-B8C3-6918A24530FB}" presName="sibTrans" presStyleCnt="0"/>
      <dgm:spPr/>
    </dgm:pt>
    <dgm:pt modelId="{E20CE08C-22E5-4C1E-A79A-9301BE8B643F}" type="pres">
      <dgm:prSet presAssocID="{8F7997D7-65E4-4143-98DE-5F20FF337234}" presName="textNode" presStyleLbl="node1" presStyleIdx="4" presStyleCnt="6">
        <dgm:presLayoutVars>
          <dgm:bulletEnabled val="1"/>
        </dgm:presLayoutVars>
      </dgm:prSet>
      <dgm:spPr/>
    </dgm:pt>
    <dgm:pt modelId="{5428EC6D-E866-4ABD-854C-87AA2E24712D}" type="pres">
      <dgm:prSet presAssocID="{F6EAAC9F-6131-4AC5-83D5-9DD197867748}" presName="sibTrans" presStyleCnt="0"/>
      <dgm:spPr/>
    </dgm:pt>
    <dgm:pt modelId="{77C9FD7C-2AE6-48FB-A9B1-3096B72303B1}" type="pres">
      <dgm:prSet presAssocID="{162CB03C-216F-4DB3-AA0E-9665EF8DB9C4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9359030B-92FE-40BE-B00B-0F11DE9A88C2}" type="presOf" srcId="{162CB03C-216F-4DB3-AA0E-9665EF8DB9C4}" destId="{77C9FD7C-2AE6-48FB-A9B1-3096B72303B1}" srcOrd="0" destOrd="0" presId="urn:microsoft.com/office/officeart/2005/8/layout/hProcess9"/>
    <dgm:cxn modelId="{1D267222-A3AC-45EF-A327-598075AC6E82}" srcId="{D895D182-4032-495A-8334-0CC68793E683}" destId="{43D5DCBE-DCE7-4084-B236-E233057E0436}" srcOrd="1" destOrd="0" parTransId="{09B21746-7620-4FD2-B3A2-48D237DFCB9E}" sibTransId="{DF22216E-83E7-4C32-80C6-5D980943FB61}"/>
    <dgm:cxn modelId="{DE5BCB34-CC8A-4C31-A0EA-CFAE55FA44D2}" type="presOf" srcId="{B0300BA4-E097-4629-A3D2-FDF251B1FD03}" destId="{F8609689-2DE3-4D41-AC05-6298875812B3}" srcOrd="0" destOrd="0" presId="urn:microsoft.com/office/officeart/2005/8/layout/hProcess9"/>
    <dgm:cxn modelId="{0C66FB34-6E91-434D-A424-E6C35D033F97}" type="presOf" srcId="{43D5DCBE-DCE7-4084-B236-E233057E0436}" destId="{2C694636-A8B2-4EC0-BD31-FC18AD7D877F}" srcOrd="0" destOrd="0" presId="urn:microsoft.com/office/officeart/2005/8/layout/hProcess9"/>
    <dgm:cxn modelId="{472E554B-ED68-40D1-879C-A55414CED739}" srcId="{D895D182-4032-495A-8334-0CC68793E683}" destId="{2D067C89-3E46-4DF2-BCF6-72B920B56175}" srcOrd="0" destOrd="0" parTransId="{C70358AB-5781-409A-B6DF-EF0A46739D54}" sibTransId="{67CAA65C-5FE9-4C0A-A737-5133A1532F4D}"/>
    <dgm:cxn modelId="{CE825671-208D-48E7-BBC4-DBB96BBC2D65}" type="presOf" srcId="{D895D182-4032-495A-8334-0CC68793E683}" destId="{C6D1991B-1BFF-4B30-8A0B-C5D280BF0BEC}" srcOrd="0" destOrd="0" presId="urn:microsoft.com/office/officeart/2005/8/layout/hProcess9"/>
    <dgm:cxn modelId="{B99CB271-009B-43A5-A97C-435B60984589}" srcId="{D895D182-4032-495A-8334-0CC68793E683}" destId="{8F7997D7-65E4-4143-98DE-5F20FF337234}" srcOrd="4" destOrd="0" parTransId="{F56777EF-0A4C-405E-848E-2C9FBB221034}" sibTransId="{F6EAAC9F-6131-4AC5-83D5-9DD197867748}"/>
    <dgm:cxn modelId="{15D70290-8F7F-4E72-9041-F564179489A0}" type="presOf" srcId="{2D067C89-3E46-4DF2-BCF6-72B920B56175}" destId="{EA33FA49-737E-42BA-9E32-BC2803C12CF3}" srcOrd="0" destOrd="0" presId="urn:microsoft.com/office/officeart/2005/8/layout/hProcess9"/>
    <dgm:cxn modelId="{41FBC396-D10A-469A-BC20-24150784AB32}" srcId="{D895D182-4032-495A-8334-0CC68793E683}" destId="{B0300BA4-E097-4629-A3D2-FDF251B1FD03}" srcOrd="3" destOrd="0" parTransId="{D5CAA599-02EE-425D-B9FE-23D8AAE9A8BF}" sibTransId="{E7DA90E0-E718-4FF9-B8C3-6918A24530FB}"/>
    <dgm:cxn modelId="{55CA4BAF-64EA-418F-BF6C-783BDBB45250}" srcId="{D895D182-4032-495A-8334-0CC68793E683}" destId="{4FDE415B-3EC3-46AC-9EFB-E18297C53CC8}" srcOrd="2" destOrd="0" parTransId="{A21A7002-4157-4DB5-9B57-3B0D2045DAF9}" sibTransId="{B4D249CC-DB7F-4AAD-9608-208A1E8786E3}"/>
    <dgm:cxn modelId="{A365CACA-8E9B-4D4D-8753-C0CE68B78C3C}" srcId="{D895D182-4032-495A-8334-0CC68793E683}" destId="{162CB03C-216F-4DB3-AA0E-9665EF8DB9C4}" srcOrd="5" destOrd="0" parTransId="{4DE6DBF8-495C-4291-8036-121756CE0B38}" sibTransId="{2D3E2DDB-52DB-43DA-AF0F-4844EC992725}"/>
    <dgm:cxn modelId="{4C87C6E0-FBA1-454E-AC4D-1152BA887AC7}" type="presOf" srcId="{8F7997D7-65E4-4143-98DE-5F20FF337234}" destId="{E20CE08C-22E5-4C1E-A79A-9301BE8B643F}" srcOrd="0" destOrd="0" presId="urn:microsoft.com/office/officeart/2005/8/layout/hProcess9"/>
    <dgm:cxn modelId="{C04E5FFB-F406-4E9E-9359-D6E783F380EC}" type="presOf" srcId="{4FDE415B-3EC3-46AC-9EFB-E18297C53CC8}" destId="{96DDA321-61FA-438D-B403-DDD7DC65995D}" srcOrd="0" destOrd="0" presId="urn:microsoft.com/office/officeart/2005/8/layout/hProcess9"/>
    <dgm:cxn modelId="{B02BA24D-1E39-4BF5-9EBC-71B71CEBCB1D}" type="presParOf" srcId="{C6D1991B-1BFF-4B30-8A0B-C5D280BF0BEC}" destId="{AFA16ADF-8D5A-4E49-9462-8B463ED649B6}" srcOrd="0" destOrd="0" presId="urn:microsoft.com/office/officeart/2005/8/layout/hProcess9"/>
    <dgm:cxn modelId="{2A72997E-8DC8-4282-8EFD-7C3EBCA4E7B5}" type="presParOf" srcId="{C6D1991B-1BFF-4B30-8A0B-C5D280BF0BEC}" destId="{B7007BE1-486D-4EAE-89C5-4110CC931C35}" srcOrd="1" destOrd="0" presId="urn:microsoft.com/office/officeart/2005/8/layout/hProcess9"/>
    <dgm:cxn modelId="{4D3BD7A5-C78C-403A-A49D-616C4E840525}" type="presParOf" srcId="{B7007BE1-486D-4EAE-89C5-4110CC931C35}" destId="{EA33FA49-737E-42BA-9E32-BC2803C12CF3}" srcOrd="0" destOrd="0" presId="urn:microsoft.com/office/officeart/2005/8/layout/hProcess9"/>
    <dgm:cxn modelId="{4935F78A-FC55-4455-AD3B-5D5BB1656BBE}" type="presParOf" srcId="{B7007BE1-486D-4EAE-89C5-4110CC931C35}" destId="{2FCDA83D-0563-45BB-9F44-DD873E2E25C1}" srcOrd="1" destOrd="0" presId="urn:microsoft.com/office/officeart/2005/8/layout/hProcess9"/>
    <dgm:cxn modelId="{F19F025A-7D9B-4227-85D7-7C74D2DFB01D}" type="presParOf" srcId="{B7007BE1-486D-4EAE-89C5-4110CC931C35}" destId="{2C694636-A8B2-4EC0-BD31-FC18AD7D877F}" srcOrd="2" destOrd="0" presId="urn:microsoft.com/office/officeart/2005/8/layout/hProcess9"/>
    <dgm:cxn modelId="{27C5C7F1-F3C9-4936-B1E4-BBD64129F611}" type="presParOf" srcId="{B7007BE1-486D-4EAE-89C5-4110CC931C35}" destId="{79A42B58-CE49-42BE-B70C-0E640F904533}" srcOrd="3" destOrd="0" presId="urn:microsoft.com/office/officeart/2005/8/layout/hProcess9"/>
    <dgm:cxn modelId="{F372CB50-3D50-4D3C-9B21-4D52CB1A9DB8}" type="presParOf" srcId="{B7007BE1-486D-4EAE-89C5-4110CC931C35}" destId="{96DDA321-61FA-438D-B403-DDD7DC65995D}" srcOrd="4" destOrd="0" presId="urn:microsoft.com/office/officeart/2005/8/layout/hProcess9"/>
    <dgm:cxn modelId="{DF1FA249-E304-4A3D-A5F3-1DCF51C26456}" type="presParOf" srcId="{B7007BE1-486D-4EAE-89C5-4110CC931C35}" destId="{DEF64C4C-4683-4AE7-A34D-55D4ECCC4AB1}" srcOrd="5" destOrd="0" presId="urn:microsoft.com/office/officeart/2005/8/layout/hProcess9"/>
    <dgm:cxn modelId="{62E7C1B7-3AA3-4C80-8503-EFA4897FBDF6}" type="presParOf" srcId="{B7007BE1-486D-4EAE-89C5-4110CC931C35}" destId="{F8609689-2DE3-4D41-AC05-6298875812B3}" srcOrd="6" destOrd="0" presId="urn:microsoft.com/office/officeart/2005/8/layout/hProcess9"/>
    <dgm:cxn modelId="{1386DB7B-2991-4B85-924D-8141707CC732}" type="presParOf" srcId="{B7007BE1-486D-4EAE-89C5-4110CC931C35}" destId="{9127434C-3FE2-49FE-9127-B28D30FE14A2}" srcOrd="7" destOrd="0" presId="urn:microsoft.com/office/officeart/2005/8/layout/hProcess9"/>
    <dgm:cxn modelId="{92C59D26-EC77-4D9A-AFDC-68757C47638A}" type="presParOf" srcId="{B7007BE1-486D-4EAE-89C5-4110CC931C35}" destId="{E20CE08C-22E5-4C1E-A79A-9301BE8B643F}" srcOrd="8" destOrd="0" presId="urn:microsoft.com/office/officeart/2005/8/layout/hProcess9"/>
    <dgm:cxn modelId="{C7B59FB1-13E2-4564-AD07-FEBE4CC00BCD}" type="presParOf" srcId="{B7007BE1-486D-4EAE-89C5-4110CC931C35}" destId="{5428EC6D-E866-4ABD-854C-87AA2E24712D}" srcOrd="9" destOrd="0" presId="urn:microsoft.com/office/officeart/2005/8/layout/hProcess9"/>
    <dgm:cxn modelId="{B369A8B6-C693-4854-980C-6348CD29932E}" type="presParOf" srcId="{B7007BE1-486D-4EAE-89C5-4110CC931C35}" destId="{77C9FD7C-2AE6-48FB-A9B1-3096B72303B1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E70A1E-F605-45F6-9698-4A3CEA9BD874}" type="doc">
      <dgm:prSet loTypeId="urn:microsoft.com/office/officeart/2005/8/layout/process4" loCatId="list" qsTypeId="urn:microsoft.com/office/officeart/2009/2/quickstyle/3d8" qsCatId="3D" csTypeId="urn:microsoft.com/office/officeart/2005/8/colors/colorful2" csCatId="colorful" phldr="1"/>
      <dgm:spPr/>
      <dgm:t>
        <a:bodyPr/>
        <a:lstStyle/>
        <a:p>
          <a:endParaRPr lang="es-AR"/>
        </a:p>
      </dgm:t>
    </dgm:pt>
    <dgm:pt modelId="{87D9DC5E-2600-4A24-8B50-66E240F74F75}">
      <dgm:prSet/>
      <dgm:spPr/>
      <dgm:t>
        <a:bodyPr/>
        <a:lstStyle/>
        <a:p>
          <a:r>
            <a:rPr lang="es-ES" b="1" dirty="0">
              <a:latin typeface="Arial" pitchFamily="34" charset="0"/>
              <a:cs typeface="Arial" pitchFamily="34" charset="0"/>
            </a:rPr>
            <a:t>EL CAMBIO CEREBRAL ANTE EL CONSUMO LLEVAN DOS AÑOS (QUIMICOS Y ELECTRICOS –FUNCIONALES Y ESTRUCTURALES EN ALGUNOS CASOS ) </a:t>
          </a:r>
        </a:p>
      </dgm:t>
    </dgm:pt>
    <dgm:pt modelId="{BB7DB403-3E3A-4A54-95E3-F20DF1C11E44}" type="parTrans" cxnId="{5156B0E1-A336-49D4-B4CD-0E6523B1E7C9}">
      <dgm:prSet/>
      <dgm:spPr/>
      <dgm:t>
        <a:bodyPr/>
        <a:lstStyle/>
        <a:p>
          <a:endParaRPr lang="es-AR"/>
        </a:p>
      </dgm:t>
    </dgm:pt>
    <dgm:pt modelId="{A1EFEAE1-1A07-4F0C-9547-E17EFB04D584}" type="sibTrans" cxnId="{5156B0E1-A336-49D4-B4CD-0E6523B1E7C9}">
      <dgm:prSet/>
      <dgm:spPr/>
      <dgm:t>
        <a:bodyPr/>
        <a:lstStyle/>
        <a:p>
          <a:endParaRPr lang="es-AR"/>
        </a:p>
      </dgm:t>
    </dgm:pt>
    <dgm:pt modelId="{007B0292-B617-4985-87B3-3BF512159580}">
      <dgm:prSet/>
      <dgm:spPr/>
      <dgm:t>
        <a:bodyPr/>
        <a:lstStyle/>
        <a:p>
          <a:r>
            <a:rPr lang="es-ES" b="1" dirty="0">
              <a:latin typeface="Arial" pitchFamily="34" charset="0"/>
              <a:cs typeface="Arial" pitchFamily="34" charset="0"/>
            </a:rPr>
            <a:t>LOS TIEMPOS DE RESILIENCIA, PLASTICIDAD Y NEUROREGENERACION NEURONAL TARDAN TAMBIEN COMO MINIMO DOS AÑOS </a:t>
          </a:r>
        </a:p>
      </dgm:t>
    </dgm:pt>
    <dgm:pt modelId="{4A0DD0C7-B2C9-4E38-A0C8-6D8E19C6A37E}" type="parTrans" cxnId="{25B8B3FA-8DA6-4815-90B9-B2E1D7BA034F}">
      <dgm:prSet/>
      <dgm:spPr/>
      <dgm:t>
        <a:bodyPr/>
        <a:lstStyle/>
        <a:p>
          <a:endParaRPr lang="es-AR"/>
        </a:p>
      </dgm:t>
    </dgm:pt>
    <dgm:pt modelId="{779BE542-B2AA-4E37-AE98-17528071F166}" type="sibTrans" cxnId="{25B8B3FA-8DA6-4815-90B9-B2E1D7BA034F}">
      <dgm:prSet/>
      <dgm:spPr/>
      <dgm:t>
        <a:bodyPr/>
        <a:lstStyle/>
        <a:p>
          <a:endParaRPr lang="es-AR"/>
        </a:p>
      </dgm:t>
    </dgm:pt>
    <dgm:pt modelId="{B640F1AB-E93B-4A19-A9AA-06286600B922}">
      <dgm:prSet/>
      <dgm:spPr/>
      <dgm:t>
        <a:bodyPr/>
        <a:lstStyle/>
        <a:p>
          <a:r>
            <a:rPr lang="es-ES" b="1" dirty="0">
              <a:latin typeface="Arial" pitchFamily="34" charset="0"/>
              <a:cs typeface="Arial" pitchFamily="34" charset="0"/>
            </a:rPr>
            <a:t>EL DUELO PSICOLOGICO POR LA SUSTANCIA ES DE ALREDEDOR DE 5 AÑOS QUE ES EL TIEMPO DE LA ELABORACION DE LOS DUELOS MAS CRITICOS: muerte de los padres o hijos, separación, </a:t>
          </a:r>
          <a:r>
            <a:rPr lang="es-ES" b="1" dirty="0" err="1">
              <a:latin typeface="Arial" pitchFamily="34" charset="0"/>
              <a:cs typeface="Arial" pitchFamily="34" charset="0"/>
            </a:rPr>
            <a:t>etc</a:t>
          </a:r>
          <a:r>
            <a:rPr lang="es-ES" b="1" dirty="0">
              <a:latin typeface="Arial" pitchFamily="34" charset="0"/>
              <a:cs typeface="Arial" pitchFamily="34" charset="0"/>
            </a:rPr>
            <a:t> </a:t>
          </a:r>
        </a:p>
      </dgm:t>
    </dgm:pt>
    <dgm:pt modelId="{E9D4673F-53A3-49C9-9FC6-6DA2C524BC63}" type="parTrans" cxnId="{56FC89D8-C444-4D6E-8CE9-595C7A6D584A}">
      <dgm:prSet/>
      <dgm:spPr/>
      <dgm:t>
        <a:bodyPr/>
        <a:lstStyle/>
        <a:p>
          <a:endParaRPr lang="es-AR"/>
        </a:p>
      </dgm:t>
    </dgm:pt>
    <dgm:pt modelId="{DA7008AC-0B74-4B4D-8F12-30ABD8931BA8}" type="sibTrans" cxnId="{56FC89D8-C444-4D6E-8CE9-595C7A6D584A}">
      <dgm:prSet/>
      <dgm:spPr/>
      <dgm:t>
        <a:bodyPr/>
        <a:lstStyle/>
        <a:p>
          <a:endParaRPr lang="es-AR"/>
        </a:p>
      </dgm:t>
    </dgm:pt>
    <dgm:pt modelId="{B40283DD-1E9F-4F48-BD91-2B28C6D5C7EC}">
      <dgm:prSet/>
      <dgm:spPr/>
      <dgm:t>
        <a:bodyPr/>
        <a:lstStyle/>
        <a:p>
          <a:r>
            <a:rPr lang="es-ES" b="1" dirty="0">
              <a:latin typeface="Arial" pitchFamily="34" charset="0"/>
              <a:cs typeface="Arial" pitchFamily="34" charset="0"/>
            </a:rPr>
            <a:t>LAS SEÑALES DEL PLACER DURAN VARIOS AÑOS.</a:t>
          </a:r>
          <a:endParaRPr lang="es-AR" b="1" dirty="0">
            <a:latin typeface="Arial" pitchFamily="34" charset="0"/>
            <a:cs typeface="Arial" pitchFamily="34" charset="0"/>
          </a:endParaRPr>
        </a:p>
      </dgm:t>
    </dgm:pt>
    <dgm:pt modelId="{A8166D75-B2A5-467F-9652-4C64F3D86BF5}" type="parTrans" cxnId="{6D4FA02E-1E0F-4976-9E19-AF34829DDB78}">
      <dgm:prSet/>
      <dgm:spPr/>
      <dgm:t>
        <a:bodyPr/>
        <a:lstStyle/>
        <a:p>
          <a:endParaRPr lang="es-AR"/>
        </a:p>
      </dgm:t>
    </dgm:pt>
    <dgm:pt modelId="{E0002C77-ADEA-47F1-9703-5858E1FEE091}" type="sibTrans" cxnId="{6D4FA02E-1E0F-4976-9E19-AF34829DDB78}">
      <dgm:prSet/>
      <dgm:spPr/>
      <dgm:t>
        <a:bodyPr/>
        <a:lstStyle/>
        <a:p>
          <a:endParaRPr lang="es-AR"/>
        </a:p>
      </dgm:t>
    </dgm:pt>
    <dgm:pt modelId="{AF46011C-11FB-4C03-911B-3DDF1B475560}" type="pres">
      <dgm:prSet presAssocID="{68E70A1E-F605-45F6-9698-4A3CEA9BD874}" presName="Name0" presStyleCnt="0">
        <dgm:presLayoutVars>
          <dgm:dir/>
          <dgm:animLvl val="lvl"/>
          <dgm:resizeHandles val="exact"/>
        </dgm:presLayoutVars>
      </dgm:prSet>
      <dgm:spPr/>
    </dgm:pt>
    <dgm:pt modelId="{DB56BD80-79AC-4CF5-86C7-526362B6F3B8}" type="pres">
      <dgm:prSet presAssocID="{B40283DD-1E9F-4F48-BD91-2B28C6D5C7EC}" presName="boxAndChildren" presStyleCnt="0"/>
      <dgm:spPr/>
    </dgm:pt>
    <dgm:pt modelId="{3803E900-BBF9-4492-B1C9-0BC72BC1D3B4}" type="pres">
      <dgm:prSet presAssocID="{B40283DD-1E9F-4F48-BD91-2B28C6D5C7EC}" presName="parentTextBox" presStyleLbl="node1" presStyleIdx="0" presStyleCnt="4"/>
      <dgm:spPr/>
    </dgm:pt>
    <dgm:pt modelId="{CB21E4E0-2529-4A4A-9BAB-2CC615F96F38}" type="pres">
      <dgm:prSet presAssocID="{DA7008AC-0B74-4B4D-8F12-30ABD8931BA8}" presName="sp" presStyleCnt="0"/>
      <dgm:spPr/>
    </dgm:pt>
    <dgm:pt modelId="{BF22FBD1-54D8-4F80-88B5-8155DC6DEC75}" type="pres">
      <dgm:prSet presAssocID="{B640F1AB-E93B-4A19-A9AA-06286600B922}" presName="arrowAndChildren" presStyleCnt="0"/>
      <dgm:spPr/>
    </dgm:pt>
    <dgm:pt modelId="{B2793968-532F-437D-A144-2AD128C2C619}" type="pres">
      <dgm:prSet presAssocID="{B640F1AB-E93B-4A19-A9AA-06286600B922}" presName="parentTextArrow" presStyleLbl="node1" presStyleIdx="1" presStyleCnt="4"/>
      <dgm:spPr/>
    </dgm:pt>
    <dgm:pt modelId="{54F3E435-3C0E-49F3-8BE6-182ED4E75B15}" type="pres">
      <dgm:prSet presAssocID="{779BE542-B2AA-4E37-AE98-17528071F166}" presName="sp" presStyleCnt="0"/>
      <dgm:spPr/>
    </dgm:pt>
    <dgm:pt modelId="{BCC47B38-B515-4C1B-8F5D-2A7331D3B0F3}" type="pres">
      <dgm:prSet presAssocID="{007B0292-B617-4985-87B3-3BF512159580}" presName="arrowAndChildren" presStyleCnt="0"/>
      <dgm:spPr/>
    </dgm:pt>
    <dgm:pt modelId="{35D05F09-6733-4EBB-BD45-AA672B951FA0}" type="pres">
      <dgm:prSet presAssocID="{007B0292-B617-4985-87B3-3BF512159580}" presName="parentTextArrow" presStyleLbl="node1" presStyleIdx="2" presStyleCnt="4"/>
      <dgm:spPr/>
    </dgm:pt>
    <dgm:pt modelId="{1C0D63E1-04DE-44F6-A5DD-4E6042F14370}" type="pres">
      <dgm:prSet presAssocID="{A1EFEAE1-1A07-4F0C-9547-E17EFB04D584}" presName="sp" presStyleCnt="0"/>
      <dgm:spPr/>
    </dgm:pt>
    <dgm:pt modelId="{F69B82F9-836B-47FF-8BCE-C0D1C5A0B8EC}" type="pres">
      <dgm:prSet presAssocID="{87D9DC5E-2600-4A24-8B50-66E240F74F75}" presName="arrowAndChildren" presStyleCnt="0"/>
      <dgm:spPr/>
    </dgm:pt>
    <dgm:pt modelId="{560EAE2A-8CC4-48E6-A40E-B5515A4E297F}" type="pres">
      <dgm:prSet presAssocID="{87D9DC5E-2600-4A24-8B50-66E240F74F75}" presName="parentTextArrow" presStyleLbl="node1" presStyleIdx="3" presStyleCnt="4"/>
      <dgm:spPr/>
    </dgm:pt>
  </dgm:ptLst>
  <dgm:cxnLst>
    <dgm:cxn modelId="{6D4FA02E-1E0F-4976-9E19-AF34829DDB78}" srcId="{68E70A1E-F605-45F6-9698-4A3CEA9BD874}" destId="{B40283DD-1E9F-4F48-BD91-2B28C6D5C7EC}" srcOrd="3" destOrd="0" parTransId="{A8166D75-B2A5-467F-9652-4C64F3D86BF5}" sibTransId="{E0002C77-ADEA-47F1-9703-5858E1FEE091}"/>
    <dgm:cxn modelId="{7B75398E-A40D-4299-876D-8657C4613098}" type="presOf" srcId="{B640F1AB-E93B-4A19-A9AA-06286600B922}" destId="{B2793968-532F-437D-A144-2AD128C2C619}" srcOrd="0" destOrd="0" presId="urn:microsoft.com/office/officeart/2005/8/layout/process4"/>
    <dgm:cxn modelId="{D187689A-4783-436C-BA57-4C1BD2724EC1}" type="presOf" srcId="{68E70A1E-F605-45F6-9698-4A3CEA9BD874}" destId="{AF46011C-11FB-4C03-911B-3DDF1B475560}" srcOrd="0" destOrd="0" presId="urn:microsoft.com/office/officeart/2005/8/layout/process4"/>
    <dgm:cxn modelId="{B0ACFDC4-F50D-4566-9A66-8EEA2115B949}" type="presOf" srcId="{87D9DC5E-2600-4A24-8B50-66E240F74F75}" destId="{560EAE2A-8CC4-48E6-A40E-B5515A4E297F}" srcOrd="0" destOrd="0" presId="urn:microsoft.com/office/officeart/2005/8/layout/process4"/>
    <dgm:cxn modelId="{64F902D7-5715-48E2-AE28-429F770C7E9D}" type="presOf" srcId="{B40283DD-1E9F-4F48-BD91-2B28C6D5C7EC}" destId="{3803E900-BBF9-4492-B1C9-0BC72BC1D3B4}" srcOrd="0" destOrd="0" presId="urn:microsoft.com/office/officeart/2005/8/layout/process4"/>
    <dgm:cxn modelId="{56FC89D8-C444-4D6E-8CE9-595C7A6D584A}" srcId="{68E70A1E-F605-45F6-9698-4A3CEA9BD874}" destId="{B640F1AB-E93B-4A19-A9AA-06286600B922}" srcOrd="2" destOrd="0" parTransId="{E9D4673F-53A3-49C9-9FC6-6DA2C524BC63}" sibTransId="{DA7008AC-0B74-4B4D-8F12-30ABD8931BA8}"/>
    <dgm:cxn modelId="{5156B0E1-A336-49D4-B4CD-0E6523B1E7C9}" srcId="{68E70A1E-F605-45F6-9698-4A3CEA9BD874}" destId="{87D9DC5E-2600-4A24-8B50-66E240F74F75}" srcOrd="0" destOrd="0" parTransId="{BB7DB403-3E3A-4A54-95E3-F20DF1C11E44}" sibTransId="{A1EFEAE1-1A07-4F0C-9547-E17EFB04D584}"/>
    <dgm:cxn modelId="{81A190F7-F7A7-413D-8BB9-0A4687F2E070}" type="presOf" srcId="{007B0292-B617-4985-87B3-3BF512159580}" destId="{35D05F09-6733-4EBB-BD45-AA672B951FA0}" srcOrd="0" destOrd="0" presId="urn:microsoft.com/office/officeart/2005/8/layout/process4"/>
    <dgm:cxn modelId="{25B8B3FA-8DA6-4815-90B9-B2E1D7BA034F}" srcId="{68E70A1E-F605-45F6-9698-4A3CEA9BD874}" destId="{007B0292-B617-4985-87B3-3BF512159580}" srcOrd="1" destOrd="0" parTransId="{4A0DD0C7-B2C9-4E38-A0C8-6D8E19C6A37E}" sibTransId="{779BE542-B2AA-4E37-AE98-17528071F166}"/>
    <dgm:cxn modelId="{E5BEFA4A-1871-4285-8931-7A80838C7D18}" type="presParOf" srcId="{AF46011C-11FB-4C03-911B-3DDF1B475560}" destId="{DB56BD80-79AC-4CF5-86C7-526362B6F3B8}" srcOrd="0" destOrd="0" presId="urn:microsoft.com/office/officeart/2005/8/layout/process4"/>
    <dgm:cxn modelId="{15241AEB-06E0-4A0A-891F-BC949056435E}" type="presParOf" srcId="{DB56BD80-79AC-4CF5-86C7-526362B6F3B8}" destId="{3803E900-BBF9-4492-B1C9-0BC72BC1D3B4}" srcOrd="0" destOrd="0" presId="urn:microsoft.com/office/officeart/2005/8/layout/process4"/>
    <dgm:cxn modelId="{01EE37BF-47BC-484B-A785-CD32C98F78C8}" type="presParOf" srcId="{AF46011C-11FB-4C03-911B-3DDF1B475560}" destId="{CB21E4E0-2529-4A4A-9BAB-2CC615F96F38}" srcOrd="1" destOrd="0" presId="urn:microsoft.com/office/officeart/2005/8/layout/process4"/>
    <dgm:cxn modelId="{8EF0E966-D22C-4199-81F8-7D68D10B7A08}" type="presParOf" srcId="{AF46011C-11FB-4C03-911B-3DDF1B475560}" destId="{BF22FBD1-54D8-4F80-88B5-8155DC6DEC75}" srcOrd="2" destOrd="0" presId="urn:microsoft.com/office/officeart/2005/8/layout/process4"/>
    <dgm:cxn modelId="{618E51A0-3F14-4E68-A30A-250E1B7FFC25}" type="presParOf" srcId="{BF22FBD1-54D8-4F80-88B5-8155DC6DEC75}" destId="{B2793968-532F-437D-A144-2AD128C2C619}" srcOrd="0" destOrd="0" presId="urn:microsoft.com/office/officeart/2005/8/layout/process4"/>
    <dgm:cxn modelId="{75ADA531-D4F5-4D2C-9DCD-349A77FC03CE}" type="presParOf" srcId="{AF46011C-11FB-4C03-911B-3DDF1B475560}" destId="{54F3E435-3C0E-49F3-8BE6-182ED4E75B15}" srcOrd="3" destOrd="0" presId="urn:microsoft.com/office/officeart/2005/8/layout/process4"/>
    <dgm:cxn modelId="{1C890268-B8B3-48CF-92AF-DBB052AD3EFB}" type="presParOf" srcId="{AF46011C-11FB-4C03-911B-3DDF1B475560}" destId="{BCC47B38-B515-4C1B-8F5D-2A7331D3B0F3}" srcOrd="4" destOrd="0" presId="urn:microsoft.com/office/officeart/2005/8/layout/process4"/>
    <dgm:cxn modelId="{80F60D33-5D5E-421C-AEE9-55F37B09A717}" type="presParOf" srcId="{BCC47B38-B515-4C1B-8F5D-2A7331D3B0F3}" destId="{35D05F09-6733-4EBB-BD45-AA672B951FA0}" srcOrd="0" destOrd="0" presId="urn:microsoft.com/office/officeart/2005/8/layout/process4"/>
    <dgm:cxn modelId="{F36D3DCD-4579-432C-A332-2B6585EF42F4}" type="presParOf" srcId="{AF46011C-11FB-4C03-911B-3DDF1B475560}" destId="{1C0D63E1-04DE-44F6-A5DD-4E6042F14370}" srcOrd="5" destOrd="0" presId="urn:microsoft.com/office/officeart/2005/8/layout/process4"/>
    <dgm:cxn modelId="{B9BA58B8-EADF-4F17-9D14-27EACACB544F}" type="presParOf" srcId="{AF46011C-11FB-4C03-911B-3DDF1B475560}" destId="{F69B82F9-836B-47FF-8BCE-C0D1C5A0B8EC}" srcOrd="6" destOrd="0" presId="urn:microsoft.com/office/officeart/2005/8/layout/process4"/>
    <dgm:cxn modelId="{845C5287-C7D0-4B4A-8862-61004C31BE63}" type="presParOf" srcId="{F69B82F9-836B-47FF-8BCE-C0D1C5A0B8EC}" destId="{560EAE2A-8CC4-48E6-A40E-B5515A4E297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E70A1E-F605-45F6-9698-4A3CEA9BD874}" type="doc">
      <dgm:prSet loTypeId="urn:microsoft.com/office/officeart/2008/layout/VerticalCircle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s-AR"/>
        </a:p>
      </dgm:t>
    </dgm:pt>
    <dgm:pt modelId="{87D9DC5E-2600-4A24-8B50-66E240F74F75}">
      <dgm:prSet/>
      <dgm:spPr/>
      <dgm:t>
        <a:bodyPr/>
        <a:lstStyle/>
        <a:p>
          <a:r>
            <a:rPr lang="es-ES" b="0" dirty="0">
              <a:latin typeface="Arial" pitchFamily="34" charset="0"/>
              <a:cs typeface="Arial" pitchFamily="34" charset="0"/>
            </a:rPr>
            <a:t>El cambio cerebral ante el consumo llevan dos años (químicos y eléctricos –funcionales y estructurales en algunos casos ) </a:t>
          </a:r>
        </a:p>
      </dgm:t>
    </dgm:pt>
    <dgm:pt modelId="{BB7DB403-3E3A-4A54-95E3-F20DF1C11E44}" type="parTrans" cxnId="{5156B0E1-A336-49D4-B4CD-0E6523B1E7C9}">
      <dgm:prSet/>
      <dgm:spPr/>
      <dgm:t>
        <a:bodyPr/>
        <a:lstStyle/>
        <a:p>
          <a:endParaRPr lang="es-AR" b="0" dirty="0"/>
        </a:p>
      </dgm:t>
    </dgm:pt>
    <dgm:pt modelId="{A1EFEAE1-1A07-4F0C-9547-E17EFB04D584}" type="sibTrans" cxnId="{5156B0E1-A336-49D4-B4CD-0E6523B1E7C9}">
      <dgm:prSet/>
      <dgm:spPr/>
      <dgm:t>
        <a:bodyPr/>
        <a:lstStyle/>
        <a:p>
          <a:endParaRPr lang="es-AR" b="0" dirty="0"/>
        </a:p>
      </dgm:t>
    </dgm:pt>
    <dgm:pt modelId="{007B0292-B617-4985-87B3-3BF512159580}">
      <dgm:prSet/>
      <dgm:spPr/>
      <dgm:t>
        <a:bodyPr/>
        <a:lstStyle/>
        <a:p>
          <a:r>
            <a:rPr lang="es-ES" b="0" dirty="0">
              <a:latin typeface="Arial" pitchFamily="34" charset="0"/>
              <a:cs typeface="Arial" pitchFamily="34" charset="0"/>
            </a:rPr>
            <a:t>Los tiempos de resiliencia, plasticidad y neuroregeneración neuronal tardan también como mínimo dos años </a:t>
          </a:r>
        </a:p>
      </dgm:t>
    </dgm:pt>
    <dgm:pt modelId="{4A0DD0C7-B2C9-4E38-A0C8-6D8E19C6A37E}" type="parTrans" cxnId="{25B8B3FA-8DA6-4815-90B9-B2E1D7BA034F}">
      <dgm:prSet/>
      <dgm:spPr/>
      <dgm:t>
        <a:bodyPr/>
        <a:lstStyle/>
        <a:p>
          <a:endParaRPr lang="es-AR" b="0" dirty="0"/>
        </a:p>
      </dgm:t>
    </dgm:pt>
    <dgm:pt modelId="{779BE542-B2AA-4E37-AE98-17528071F166}" type="sibTrans" cxnId="{25B8B3FA-8DA6-4815-90B9-B2E1D7BA034F}">
      <dgm:prSet/>
      <dgm:spPr/>
      <dgm:t>
        <a:bodyPr/>
        <a:lstStyle/>
        <a:p>
          <a:endParaRPr lang="es-AR" b="0" dirty="0"/>
        </a:p>
      </dgm:t>
    </dgm:pt>
    <dgm:pt modelId="{B640F1AB-E93B-4A19-A9AA-06286600B922}">
      <dgm:prSet/>
      <dgm:spPr/>
      <dgm:t>
        <a:bodyPr/>
        <a:lstStyle/>
        <a:p>
          <a:r>
            <a:rPr lang="es-ES" b="0" dirty="0">
              <a:latin typeface="Arial" pitchFamily="34" charset="0"/>
              <a:cs typeface="Arial" pitchFamily="34" charset="0"/>
            </a:rPr>
            <a:t>El duelo psicológico por la sustancia es de alrededor de 5 años que es el tiempo de la elaboración de los duelos mas críticos: muerte de los padres o hijos, separación, etc. </a:t>
          </a:r>
        </a:p>
      </dgm:t>
    </dgm:pt>
    <dgm:pt modelId="{E9D4673F-53A3-49C9-9FC6-6DA2C524BC63}" type="parTrans" cxnId="{56FC89D8-C444-4D6E-8CE9-595C7A6D584A}">
      <dgm:prSet/>
      <dgm:spPr/>
      <dgm:t>
        <a:bodyPr/>
        <a:lstStyle/>
        <a:p>
          <a:endParaRPr lang="es-AR" b="0" dirty="0"/>
        </a:p>
      </dgm:t>
    </dgm:pt>
    <dgm:pt modelId="{DA7008AC-0B74-4B4D-8F12-30ABD8931BA8}" type="sibTrans" cxnId="{56FC89D8-C444-4D6E-8CE9-595C7A6D584A}">
      <dgm:prSet/>
      <dgm:spPr/>
      <dgm:t>
        <a:bodyPr/>
        <a:lstStyle/>
        <a:p>
          <a:endParaRPr lang="es-AR" b="0" dirty="0"/>
        </a:p>
      </dgm:t>
    </dgm:pt>
    <dgm:pt modelId="{B40283DD-1E9F-4F48-BD91-2B28C6D5C7EC}">
      <dgm:prSet/>
      <dgm:spPr/>
      <dgm:t>
        <a:bodyPr/>
        <a:lstStyle/>
        <a:p>
          <a:r>
            <a:rPr lang="es-ES" b="0" dirty="0">
              <a:latin typeface="Arial" pitchFamily="34" charset="0"/>
              <a:cs typeface="Arial" pitchFamily="34" charset="0"/>
            </a:rPr>
            <a:t>Las señales del placer duran varios años.</a:t>
          </a:r>
          <a:endParaRPr lang="es-AR" b="0" dirty="0">
            <a:latin typeface="Arial" pitchFamily="34" charset="0"/>
            <a:cs typeface="Arial" pitchFamily="34" charset="0"/>
          </a:endParaRPr>
        </a:p>
      </dgm:t>
    </dgm:pt>
    <dgm:pt modelId="{A8166D75-B2A5-467F-9652-4C64F3D86BF5}" type="parTrans" cxnId="{6D4FA02E-1E0F-4976-9E19-AF34829DDB78}">
      <dgm:prSet/>
      <dgm:spPr/>
      <dgm:t>
        <a:bodyPr/>
        <a:lstStyle/>
        <a:p>
          <a:endParaRPr lang="es-AR" b="0" dirty="0"/>
        </a:p>
      </dgm:t>
    </dgm:pt>
    <dgm:pt modelId="{E0002C77-ADEA-47F1-9703-5858E1FEE091}" type="sibTrans" cxnId="{6D4FA02E-1E0F-4976-9E19-AF34829DDB78}">
      <dgm:prSet/>
      <dgm:spPr/>
      <dgm:t>
        <a:bodyPr/>
        <a:lstStyle/>
        <a:p>
          <a:endParaRPr lang="es-AR" b="0" dirty="0"/>
        </a:p>
      </dgm:t>
    </dgm:pt>
    <dgm:pt modelId="{77849354-6C98-4A6F-9020-3FBC4D7E0486}" type="pres">
      <dgm:prSet presAssocID="{68E70A1E-F605-45F6-9698-4A3CEA9BD874}" presName="Name0" presStyleCnt="0">
        <dgm:presLayoutVars>
          <dgm:dir/>
        </dgm:presLayoutVars>
      </dgm:prSet>
      <dgm:spPr/>
    </dgm:pt>
    <dgm:pt modelId="{20EBF589-F37E-4BA8-9E2E-292C1F194DC8}" type="pres">
      <dgm:prSet presAssocID="{87D9DC5E-2600-4A24-8B50-66E240F74F75}" presName="noChildren" presStyleCnt="0"/>
      <dgm:spPr/>
    </dgm:pt>
    <dgm:pt modelId="{910B6ECD-0796-4DEF-87B6-71C6ACB234EC}" type="pres">
      <dgm:prSet presAssocID="{87D9DC5E-2600-4A24-8B50-66E240F74F75}" presName="gap" presStyleCnt="0"/>
      <dgm:spPr/>
    </dgm:pt>
    <dgm:pt modelId="{BFECC8D7-61D3-4BB5-B611-73AD63AD06D1}" type="pres">
      <dgm:prSet presAssocID="{87D9DC5E-2600-4A24-8B50-66E240F74F75}" presName="medCircle2" presStyleLbl="vennNode1" presStyleIdx="0" presStyleCnt="4" custLinFactNeighborX="-94292"/>
      <dgm:spPr/>
    </dgm:pt>
    <dgm:pt modelId="{76B1CBF1-24EB-4438-892B-C5E3CBDF6DCF}" type="pres">
      <dgm:prSet presAssocID="{87D9DC5E-2600-4A24-8B50-66E240F74F75}" presName="txLvlOnly1" presStyleLbl="revTx" presStyleIdx="0" presStyleCnt="4"/>
      <dgm:spPr/>
    </dgm:pt>
    <dgm:pt modelId="{347F1FA6-2D04-4D43-98D6-D09E43FBEC2E}" type="pres">
      <dgm:prSet presAssocID="{007B0292-B617-4985-87B3-3BF512159580}" presName="noChildren" presStyleCnt="0"/>
      <dgm:spPr/>
    </dgm:pt>
    <dgm:pt modelId="{B4237502-9C9C-451B-8CED-9418A5815EFB}" type="pres">
      <dgm:prSet presAssocID="{007B0292-B617-4985-87B3-3BF512159580}" presName="gap" presStyleCnt="0"/>
      <dgm:spPr/>
    </dgm:pt>
    <dgm:pt modelId="{39E46E2B-49AD-4FD5-9FCC-36A491017FD4}" type="pres">
      <dgm:prSet presAssocID="{007B0292-B617-4985-87B3-3BF512159580}" presName="medCircle2" presStyleLbl="vennNode1" presStyleIdx="1" presStyleCnt="4" custLinFactNeighborX="-94292"/>
      <dgm:spPr/>
    </dgm:pt>
    <dgm:pt modelId="{E1AC4129-AFF8-4A50-87D4-9DFA6E6EEEFF}" type="pres">
      <dgm:prSet presAssocID="{007B0292-B617-4985-87B3-3BF512159580}" presName="txLvlOnly1" presStyleLbl="revTx" presStyleIdx="1" presStyleCnt="4"/>
      <dgm:spPr/>
    </dgm:pt>
    <dgm:pt modelId="{7D4939B6-1CC9-4429-950E-70097052B521}" type="pres">
      <dgm:prSet presAssocID="{B640F1AB-E93B-4A19-A9AA-06286600B922}" presName="noChildren" presStyleCnt="0"/>
      <dgm:spPr/>
    </dgm:pt>
    <dgm:pt modelId="{D5AEF16E-9F2A-4713-BDD5-3C8809A794EB}" type="pres">
      <dgm:prSet presAssocID="{B640F1AB-E93B-4A19-A9AA-06286600B922}" presName="gap" presStyleCnt="0"/>
      <dgm:spPr/>
    </dgm:pt>
    <dgm:pt modelId="{6BBD464F-46DF-4418-8D14-1929548FC744}" type="pres">
      <dgm:prSet presAssocID="{B640F1AB-E93B-4A19-A9AA-06286600B922}" presName="medCircle2" presStyleLbl="vennNode1" presStyleIdx="2" presStyleCnt="4" custLinFactNeighborX="-94292"/>
      <dgm:spPr/>
    </dgm:pt>
    <dgm:pt modelId="{898D26FE-3F7E-461F-AAFA-92641C67D71E}" type="pres">
      <dgm:prSet presAssocID="{B640F1AB-E93B-4A19-A9AA-06286600B922}" presName="txLvlOnly1" presStyleLbl="revTx" presStyleIdx="2" presStyleCnt="4"/>
      <dgm:spPr/>
    </dgm:pt>
    <dgm:pt modelId="{19950CE2-6147-4616-BACD-D6BDB6FB1CE6}" type="pres">
      <dgm:prSet presAssocID="{B40283DD-1E9F-4F48-BD91-2B28C6D5C7EC}" presName="noChildren" presStyleCnt="0"/>
      <dgm:spPr/>
    </dgm:pt>
    <dgm:pt modelId="{974D6980-970D-455E-BDC9-619251B77B0A}" type="pres">
      <dgm:prSet presAssocID="{B40283DD-1E9F-4F48-BD91-2B28C6D5C7EC}" presName="gap" presStyleCnt="0"/>
      <dgm:spPr/>
    </dgm:pt>
    <dgm:pt modelId="{096DC6EA-D84D-4AFC-A630-CBD92C0A0230}" type="pres">
      <dgm:prSet presAssocID="{B40283DD-1E9F-4F48-BD91-2B28C6D5C7EC}" presName="medCircle2" presStyleLbl="vennNode1" presStyleIdx="3" presStyleCnt="4" custLinFactNeighborX="-94292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</dgm:pt>
    <dgm:pt modelId="{9C8A01E0-47D7-4797-947C-FFB14306CB91}" type="pres">
      <dgm:prSet presAssocID="{B40283DD-1E9F-4F48-BD91-2B28C6D5C7EC}" presName="txLvlOnly1" presStyleLbl="revTx" presStyleIdx="3" presStyleCnt="4"/>
      <dgm:spPr/>
    </dgm:pt>
  </dgm:ptLst>
  <dgm:cxnLst>
    <dgm:cxn modelId="{D3CC040F-A719-4485-AADC-45C36F6448E0}" type="presOf" srcId="{87D9DC5E-2600-4A24-8B50-66E240F74F75}" destId="{76B1CBF1-24EB-4438-892B-C5E3CBDF6DCF}" srcOrd="0" destOrd="0" presId="urn:microsoft.com/office/officeart/2008/layout/VerticalCircleList"/>
    <dgm:cxn modelId="{6D4FA02E-1E0F-4976-9E19-AF34829DDB78}" srcId="{68E70A1E-F605-45F6-9698-4A3CEA9BD874}" destId="{B40283DD-1E9F-4F48-BD91-2B28C6D5C7EC}" srcOrd="3" destOrd="0" parTransId="{A8166D75-B2A5-467F-9652-4C64F3D86BF5}" sibTransId="{E0002C77-ADEA-47F1-9703-5858E1FEE091}"/>
    <dgm:cxn modelId="{8B75F173-BC1C-4F82-BE41-196894A02E9D}" type="presOf" srcId="{B640F1AB-E93B-4A19-A9AA-06286600B922}" destId="{898D26FE-3F7E-461F-AAFA-92641C67D71E}" srcOrd="0" destOrd="0" presId="urn:microsoft.com/office/officeart/2008/layout/VerticalCircleList"/>
    <dgm:cxn modelId="{F1B94190-C947-4729-9BF8-F4E8E4B7AC8D}" type="presOf" srcId="{B40283DD-1E9F-4F48-BD91-2B28C6D5C7EC}" destId="{9C8A01E0-47D7-4797-947C-FFB14306CB91}" srcOrd="0" destOrd="0" presId="urn:microsoft.com/office/officeart/2008/layout/VerticalCircleList"/>
    <dgm:cxn modelId="{1743E8AF-0B60-417B-866D-66FB9A0B6DC6}" type="presOf" srcId="{007B0292-B617-4985-87B3-3BF512159580}" destId="{E1AC4129-AFF8-4A50-87D4-9DFA6E6EEEFF}" srcOrd="0" destOrd="0" presId="urn:microsoft.com/office/officeart/2008/layout/VerticalCircleList"/>
    <dgm:cxn modelId="{56FC89D8-C444-4D6E-8CE9-595C7A6D584A}" srcId="{68E70A1E-F605-45F6-9698-4A3CEA9BD874}" destId="{B640F1AB-E93B-4A19-A9AA-06286600B922}" srcOrd="2" destOrd="0" parTransId="{E9D4673F-53A3-49C9-9FC6-6DA2C524BC63}" sibTransId="{DA7008AC-0B74-4B4D-8F12-30ABD8931BA8}"/>
    <dgm:cxn modelId="{52FDA9D9-B0B8-45AA-A8CE-5C0B7CDF142F}" type="presOf" srcId="{68E70A1E-F605-45F6-9698-4A3CEA9BD874}" destId="{77849354-6C98-4A6F-9020-3FBC4D7E0486}" srcOrd="0" destOrd="0" presId="urn:microsoft.com/office/officeart/2008/layout/VerticalCircleList"/>
    <dgm:cxn modelId="{5156B0E1-A336-49D4-B4CD-0E6523B1E7C9}" srcId="{68E70A1E-F605-45F6-9698-4A3CEA9BD874}" destId="{87D9DC5E-2600-4A24-8B50-66E240F74F75}" srcOrd="0" destOrd="0" parTransId="{BB7DB403-3E3A-4A54-95E3-F20DF1C11E44}" sibTransId="{A1EFEAE1-1A07-4F0C-9547-E17EFB04D584}"/>
    <dgm:cxn modelId="{25B8B3FA-8DA6-4815-90B9-B2E1D7BA034F}" srcId="{68E70A1E-F605-45F6-9698-4A3CEA9BD874}" destId="{007B0292-B617-4985-87B3-3BF512159580}" srcOrd="1" destOrd="0" parTransId="{4A0DD0C7-B2C9-4E38-A0C8-6D8E19C6A37E}" sibTransId="{779BE542-B2AA-4E37-AE98-17528071F166}"/>
    <dgm:cxn modelId="{CC7A4543-9B5B-43E6-A77D-8E79F8E999ED}" type="presParOf" srcId="{77849354-6C98-4A6F-9020-3FBC4D7E0486}" destId="{20EBF589-F37E-4BA8-9E2E-292C1F194DC8}" srcOrd="0" destOrd="0" presId="urn:microsoft.com/office/officeart/2008/layout/VerticalCircleList"/>
    <dgm:cxn modelId="{6AB79599-F8B1-479A-8A25-70BF08CCB898}" type="presParOf" srcId="{20EBF589-F37E-4BA8-9E2E-292C1F194DC8}" destId="{910B6ECD-0796-4DEF-87B6-71C6ACB234EC}" srcOrd="0" destOrd="0" presId="urn:microsoft.com/office/officeart/2008/layout/VerticalCircleList"/>
    <dgm:cxn modelId="{6030B3D6-6309-4FA3-83F5-A0D5B3B87FB6}" type="presParOf" srcId="{20EBF589-F37E-4BA8-9E2E-292C1F194DC8}" destId="{BFECC8D7-61D3-4BB5-B611-73AD63AD06D1}" srcOrd="1" destOrd="0" presId="urn:microsoft.com/office/officeart/2008/layout/VerticalCircleList"/>
    <dgm:cxn modelId="{AE4D00A9-BB1F-4D71-878B-26E2083FEB0C}" type="presParOf" srcId="{20EBF589-F37E-4BA8-9E2E-292C1F194DC8}" destId="{76B1CBF1-24EB-4438-892B-C5E3CBDF6DCF}" srcOrd="2" destOrd="0" presId="urn:microsoft.com/office/officeart/2008/layout/VerticalCircleList"/>
    <dgm:cxn modelId="{966711B8-D919-4628-B610-7461B9462C9D}" type="presParOf" srcId="{77849354-6C98-4A6F-9020-3FBC4D7E0486}" destId="{347F1FA6-2D04-4D43-98D6-D09E43FBEC2E}" srcOrd="1" destOrd="0" presId="urn:microsoft.com/office/officeart/2008/layout/VerticalCircleList"/>
    <dgm:cxn modelId="{681208A0-61DB-45D8-B324-DD420865EB87}" type="presParOf" srcId="{347F1FA6-2D04-4D43-98D6-D09E43FBEC2E}" destId="{B4237502-9C9C-451B-8CED-9418A5815EFB}" srcOrd="0" destOrd="0" presId="urn:microsoft.com/office/officeart/2008/layout/VerticalCircleList"/>
    <dgm:cxn modelId="{92A73760-23BD-49EE-8775-5DE45469A728}" type="presParOf" srcId="{347F1FA6-2D04-4D43-98D6-D09E43FBEC2E}" destId="{39E46E2B-49AD-4FD5-9FCC-36A491017FD4}" srcOrd="1" destOrd="0" presId="urn:microsoft.com/office/officeart/2008/layout/VerticalCircleList"/>
    <dgm:cxn modelId="{C26468AB-EE9F-4C40-B5AC-DED9F313D50D}" type="presParOf" srcId="{347F1FA6-2D04-4D43-98D6-D09E43FBEC2E}" destId="{E1AC4129-AFF8-4A50-87D4-9DFA6E6EEEFF}" srcOrd="2" destOrd="0" presId="urn:microsoft.com/office/officeart/2008/layout/VerticalCircleList"/>
    <dgm:cxn modelId="{4D0FF65F-9E2B-4DA4-A17A-B5D6C551459E}" type="presParOf" srcId="{77849354-6C98-4A6F-9020-3FBC4D7E0486}" destId="{7D4939B6-1CC9-4429-950E-70097052B521}" srcOrd="2" destOrd="0" presId="urn:microsoft.com/office/officeart/2008/layout/VerticalCircleList"/>
    <dgm:cxn modelId="{50D81826-B91D-4AAF-A297-9951DF878F50}" type="presParOf" srcId="{7D4939B6-1CC9-4429-950E-70097052B521}" destId="{D5AEF16E-9F2A-4713-BDD5-3C8809A794EB}" srcOrd="0" destOrd="0" presId="urn:microsoft.com/office/officeart/2008/layout/VerticalCircleList"/>
    <dgm:cxn modelId="{AFD20295-1324-4305-A9A7-1D37B730BEF6}" type="presParOf" srcId="{7D4939B6-1CC9-4429-950E-70097052B521}" destId="{6BBD464F-46DF-4418-8D14-1929548FC744}" srcOrd="1" destOrd="0" presId="urn:microsoft.com/office/officeart/2008/layout/VerticalCircleList"/>
    <dgm:cxn modelId="{4BB6F2E9-7CC2-4B25-82ED-1E7454418AE5}" type="presParOf" srcId="{7D4939B6-1CC9-4429-950E-70097052B521}" destId="{898D26FE-3F7E-461F-AAFA-92641C67D71E}" srcOrd="2" destOrd="0" presId="urn:microsoft.com/office/officeart/2008/layout/VerticalCircleList"/>
    <dgm:cxn modelId="{63CF5840-DB58-454A-99EE-9A62D52CEAD4}" type="presParOf" srcId="{77849354-6C98-4A6F-9020-3FBC4D7E0486}" destId="{19950CE2-6147-4616-BACD-D6BDB6FB1CE6}" srcOrd="3" destOrd="0" presId="urn:microsoft.com/office/officeart/2008/layout/VerticalCircleList"/>
    <dgm:cxn modelId="{645E39D8-4FB7-45A0-973A-51072F57F71B}" type="presParOf" srcId="{19950CE2-6147-4616-BACD-D6BDB6FB1CE6}" destId="{974D6980-970D-455E-BDC9-619251B77B0A}" srcOrd="0" destOrd="0" presId="urn:microsoft.com/office/officeart/2008/layout/VerticalCircleList"/>
    <dgm:cxn modelId="{CE2C9EED-98B4-4F36-9BD9-0FDE4128AD4C}" type="presParOf" srcId="{19950CE2-6147-4616-BACD-D6BDB6FB1CE6}" destId="{096DC6EA-D84D-4AFC-A630-CBD92C0A0230}" srcOrd="1" destOrd="0" presId="urn:microsoft.com/office/officeart/2008/layout/VerticalCircleList"/>
    <dgm:cxn modelId="{E261FE40-12C5-457F-B49C-72082C0DE3EF}" type="presParOf" srcId="{19950CE2-6147-4616-BACD-D6BDB6FB1CE6}" destId="{9C8A01E0-47D7-4797-947C-FFB14306CB91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CC92286-96B7-41B0-8457-2AC18C230138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/>
      <dgm:spPr/>
      <dgm:t>
        <a:bodyPr/>
        <a:lstStyle/>
        <a:p>
          <a:endParaRPr lang="es-ES"/>
        </a:p>
      </dgm:t>
    </dgm:pt>
    <dgm:pt modelId="{A0515DDE-6911-48DF-8362-8B2B895ABE10}">
      <dgm:prSet/>
      <dgm:spPr/>
      <dgm:t>
        <a:bodyPr/>
        <a:lstStyle/>
        <a:p>
          <a:pPr rtl="0"/>
          <a:r>
            <a:rPr lang="es-ES" dirty="0"/>
            <a:t>Familia Multiproblemática</a:t>
          </a:r>
        </a:p>
      </dgm:t>
    </dgm:pt>
    <dgm:pt modelId="{20527778-9963-42AA-AD97-42BAFEF0E535}" type="parTrans" cxnId="{A571F89B-AD6E-423D-83A3-FCD46285EB5B}">
      <dgm:prSet/>
      <dgm:spPr/>
      <dgm:t>
        <a:bodyPr/>
        <a:lstStyle/>
        <a:p>
          <a:endParaRPr lang="es-ES"/>
        </a:p>
      </dgm:t>
    </dgm:pt>
    <dgm:pt modelId="{A95B0E10-69D8-4771-9302-7373DE7D9025}" type="sibTrans" cxnId="{A571F89B-AD6E-423D-83A3-FCD46285EB5B}">
      <dgm:prSet/>
      <dgm:spPr/>
      <dgm:t>
        <a:bodyPr/>
        <a:lstStyle/>
        <a:p>
          <a:endParaRPr lang="es-ES"/>
        </a:p>
      </dgm:t>
    </dgm:pt>
    <dgm:pt modelId="{15081E9F-6A1B-488B-AF48-A9CB52C01288}">
      <dgm:prSet/>
      <dgm:spPr/>
      <dgm:t>
        <a:bodyPr/>
        <a:lstStyle/>
        <a:p>
          <a:pPr rtl="0"/>
          <a:r>
            <a:rPr lang="es-ES" dirty="0"/>
            <a:t>Familia Disgregada</a:t>
          </a:r>
        </a:p>
      </dgm:t>
    </dgm:pt>
    <dgm:pt modelId="{A7E203D1-EA3E-4357-9769-A4AEADE44F22}" type="parTrans" cxnId="{1B649046-5C8E-49F4-AC49-10CDFEA10073}">
      <dgm:prSet/>
      <dgm:spPr/>
      <dgm:t>
        <a:bodyPr/>
        <a:lstStyle/>
        <a:p>
          <a:endParaRPr lang="es-ES"/>
        </a:p>
      </dgm:t>
    </dgm:pt>
    <dgm:pt modelId="{1CF116E9-2F7D-43D7-86FD-33D559C31CB8}" type="sibTrans" cxnId="{1B649046-5C8E-49F4-AC49-10CDFEA10073}">
      <dgm:prSet/>
      <dgm:spPr/>
      <dgm:t>
        <a:bodyPr/>
        <a:lstStyle/>
        <a:p>
          <a:endParaRPr lang="es-ES"/>
        </a:p>
      </dgm:t>
    </dgm:pt>
    <dgm:pt modelId="{0CE37D91-A410-4DEE-A6C4-19FCE78A04E1}">
      <dgm:prSet/>
      <dgm:spPr/>
      <dgm:t>
        <a:bodyPr/>
        <a:lstStyle/>
        <a:p>
          <a:pPr rtl="0"/>
          <a:r>
            <a:rPr lang="es-ES" dirty="0"/>
            <a:t>Familias Tóxicas</a:t>
          </a:r>
        </a:p>
      </dgm:t>
    </dgm:pt>
    <dgm:pt modelId="{C207A6AF-5702-4070-AC84-E5FB2F892732}" type="parTrans" cxnId="{D627AA7D-1836-4870-8C60-4BDAEAD89AED}">
      <dgm:prSet/>
      <dgm:spPr/>
      <dgm:t>
        <a:bodyPr/>
        <a:lstStyle/>
        <a:p>
          <a:endParaRPr lang="es-ES"/>
        </a:p>
      </dgm:t>
    </dgm:pt>
    <dgm:pt modelId="{0B1E4154-5C39-4201-B206-86C6589CD245}" type="sibTrans" cxnId="{D627AA7D-1836-4870-8C60-4BDAEAD89AED}">
      <dgm:prSet/>
      <dgm:spPr/>
      <dgm:t>
        <a:bodyPr/>
        <a:lstStyle/>
        <a:p>
          <a:endParaRPr lang="es-ES"/>
        </a:p>
      </dgm:t>
    </dgm:pt>
    <dgm:pt modelId="{59EC8FAE-88B4-48D7-B9E5-B2E8BE594D7B}">
      <dgm:prSet/>
      <dgm:spPr/>
      <dgm:t>
        <a:bodyPr/>
        <a:lstStyle/>
        <a:p>
          <a:pPr rtl="0"/>
          <a:r>
            <a:rPr lang="es-ES" dirty="0"/>
            <a:t>Familias Traumáticas</a:t>
          </a:r>
        </a:p>
      </dgm:t>
    </dgm:pt>
    <dgm:pt modelId="{23969867-1A74-42CE-8E87-E304DD8C8EE7}" type="parTrans" cxnId="{B751DCA7-C6E2-49C7-B1D1-3F9C7008F767}">
      <dgm:prSet/>
      <dgm:spPr/>
      <dgm:t>
        <a:bodyPr/>
        <a:lstStyle/>
        <a:p>
          <a:endParaRPr lang="es-ES"/>
        </a:p>
      </dgm:t>
    </dgm:pt>
    <dgm:pt modelId="{6C2E04DB-24DC-4F0A-901E-918E24719B02}" type="sibTrans" cxnId="{B751DCA7-C6E2-49C7-B1D1-3F9C7008F767}">
      <dgm:prSet/>
      <dgm:spPr/>
      <dgm:t>
        <a:bodyPr/>
        <a:lstStyle/>
        <a:p>
          <a:endParaRPr lang="es-ES"/>
        </a:p>
      </dgm:t>
    </dgm:pt>
    <dgm:pt modelId="{87D3C1F3-8503-42BE-87B9-C308D6BE98AE}">
      <dgm:prSet/>
      <dgm:spPr/>
      <dgm:t>
        <a:bodyPr/>
        <a:lstStyle/>
        <a:p>
          <a:pPr rtl="0"/>
          <a:r>
            <a:rPr lang="es-ES" dirty="0"/>
            <a:t>Abuso</a:t>
          </a:r>
        </a:p>
      </dgm:t>
    </dgm:pt>
    <dgm:pt modelId="{2F8F0D76-8B72-4979-9E9E-9473EE53AE76}" type="parTrans" cxnId="{BF44EDD5-1F3D-4761-B372-E97F1054ABF7}">
      <dgm:prSet/>
      <dgm:spPr/>
      <dgm:t>
        <a:bodyPr/>
        <a:lstStyle/>
        <a:p>
          <a:endParaRPr lang="es-ES"/>
        </a:p>
      </dgm:t>
    </dgm:pt>
    <dgm:pt modelId="{9ACA1F2C-81FB-4786-8AB2-A808FDA06B07}" type="sibTrans" cxnId="{BF44EDD5-1F3D-4761-B372-E97F1054ABF7}">
      <dgm:prSet/>
      <dgm:spPr/>
      <dgm:t>
        <a:bodyPr/>
        <a:lstStyle/>
        <a:p>
          <a:endParaRPr lang="es-ES"/>
        </a:p>
      </dgm:t>
    </dgm:pt>
    <dgm:pt modelId="{4F4A723E-2F4C-4AB2-A4E2-D3C39F69E6CA}">
      <dgm:prSet/>
      <dgm:spPr/>
      <dgm:t>
        <a:bodyPr/>
        <a:lstStyle/>
        <a:p>
          <a:pPr rtl="0"/>
          <a:r>
            <a:rPr lang="es-ES" dirty="0"/>
            <a:t>Pérdidas tempranas</a:t>
          </a:r>
        </a:p>
      </dgm:t>
    </dgm:pt>
    <dgm:pt modelId="{612831EA-D2E2-446B-9DAE-74DDCDE451C5}" type="parTrans" cxnId="{29782F43-7BB3-4C99-A4E2-953AA33AEDD4}">
      <dgm:prSet/>
      <dgm:spPr/>
      <dgm:t>
        <a:bodyPr/>
        <a:lstStyle/>
        <a:p>
          <a:endParaRPr lang="es-ES"/>
        </a:p>
      </dgm:t>
    </dgm:pt>
    <dgm:pt modelId="{F99282A3-2F22-436D-8AD3-40103CEC7FC5}" type="sibTrans" cxnId="{29782F43-7BB3-4C99-A4E2-953AA33AEDD4}">
      <dgm:prSet/>
      <dgm:spPr/>
      <dgm:t>
        <a:bodyPr/>
        <a:lstStyle/>
        <a:p>
          <a:endParaRPr lang="es-ES"/>
        </a:p>
      </dgm:t>
    </dgm:pt>
    <dgm:pt modelId="{7CF4A720-82A6-4664-AB3B-FAEF8744A40A}">
      <dgm:prSet/>
      <dgm:spPr/>
      <dgm:t>
        <a:bodyPr/>
        <a:lstStyle/>
        <a:p>
          <a:pPr rtl="0"/>
          <a:r>
            <a:rPr lang="es-ES" dirty="0"/>
            <a:t>Tragedias</a:t>
          </a:r>
        </a:p>
      </dgm:t>
    </dgm:pt>
    <dgm:pt modelId="{1813D607-1E43-457C-86CE-8BCFA64AB539}" type="parTrans" cxnId="{17F645CE-87EF-4217-8707-DF9CD750F3D7}">
      <dgm:prSet/>
      <dgm:spPr/>
      <dgm:t>
        <a:bodyPr/>
        <a:lstStyle/>
        <a:p>
          <a:endParaRPr lang="es-ES"/>
        </a:p>
      </dgm:t>
    </dgm:pt>
    <dgm:pt modelId="{376D977A-E5AE-495E-A890-3C10448A6FCB}" type="sibTrans" cxnId="{17F645CE-87EF-4217-8707-DF9CD750F3D7}">
      <dgm:prSet/>
      <dgm:spPr/>
      <dgm:t>
        <a:bodyPr/>
        <a:lstStyle/>
        <a:p>
          <a:endParaRPr lang="es-ES"/>
        </a:p>
      </dgm:t>
    </dgm:pt>
    <dgm:pt modelId="{8F483653-1E61-4F51-98E1-10E3410FFD6D}">
      <dgm:prSet/>
      <dgm:spPr/>
      <dgm:t>
        <a:bodyPr/>
        <a:lstStyle/>
        <a:p>
          <a:pPr rtl="0"/>
          <a:r>
            <a:rPr lang="es-ES" dirty="0"/>
            <a:t>Familia Nominal</a:t>
          </a:r>
        </a:p>
      </dgm:t>
    </dgm:pt>
    <dgm:pt modelId="{E3EFDCDB-0A57-42B0-8FD5-9D24B0D9A0C9}" type="parTrans" cxnId="{BFD4C4A2-F0EA-4B55-B933-AEE38B7C6AF3}">
      <dgm:prSet/>
      <dgm:spPr/>
      <dgm:t>
        <a:bodyPr/>
        <a:lstStyle/>
        <a:p>
          <a:endParaRPr lang="es-ES"/>
        </a:p>
      </dgm:t>
    </dgm:pt>
    <dgm:pt modelId="{38BC9591-CFA9-4214-A9AE-F12C29AEA64C}" type="sibTrans" cxnId="{BFD4C4A2-F0EA-4B55-B933-AEE38B7C6AF3}">
      <dgm:prSet/>
      <dgm:spPr/>
      <dgm:t>
        <a:bodyPr/>
        <a:lstStyle/>
        <a:p>
          <a:endParaRPr lang="es-ES"/>
        </a:p>
      </dgm:t>
    </dgm:pt>
    <dgm:pt modelId="{499FEB66-6F57-4D1B-B819-FF8BE971EC56}" type="pres">
      <dgm:prSet presAssocID="{ECC92286-96B7-41B0-8457-2AC18C23013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060D766-0925-4680-A9D5-49B1D6FCE560}" type="pres">
      <dgm:prSet presAssocID="{A0515DDE-6911-48DF-8362-8B2B895ABE10}" presName="hierRoot1" presStyleCnt="0">
        <dgm:presLayoutVars>
          <dgm:hierBranch val="init"/>
        </dgm:presLayoutVars>
      </dgm:prSet>
      <dgm:spPr/>
    </dgm:pt>
    <dgm:pt modelId="{C7B8D5A7-3A0C-4C13-9C34-4A572EA68D09}" type="pres">
      <dgm:prSet presAssocID="{A0515DDE-6911-48DF-8362-8B2B895ABE10}" presName="rootComposite1" presStyleCnt="0"/>
      <dgm:spPr/>
    </dgm:pt>
    <dgm:pt modelId="{30A8E525-3103-42C8-95B2-6D8AF933A252}" type="pres">
      <dgm:prSet presAssocID="{A0515DDE-6911-48DF-8362-8B2B895ABE10}" presName="rootText1" presStyleLbl="node0" presStyleIdx="0" presStyleCnt="5">
        <dgm:presLayoutVars>
          <dgm:chPref val="3"/>
        </dgm:presLayoutVars>
      </dgm:prSet>
      <dgm:spPr/>
    </dgm:pt>
    <dgm:pt modelId="{2F80CEA3-5B07-4C5C-8E13-54E711089DEC}" type="pres">
      <dgm:prSet presAssocID="{A0515DDE-6911-48DF-8362-8B2B895ABE10}" presName="rootConnector1" presStyleLbl="node1" presStyleIdx="0" presStyleCnt="0"/>
      <dgm:spPr/>
    </dgm:pt>
    <dgm:pt modelId="{85A9E3BD-C7B5-49EA-93DE-942E712424CD}" type="pres">
      <dgm:prSet presAssocID="{A0515DDE-6911-48DF-8362-8B2B895ABE10}" presName="hierChild2" presStyleCnt="0"/>
      <dgm:spPr/>
    </dgm:pt>
    <dgm:pt modelId="{53ABB419-F3F5-4B0C-B58B-707844AD411B}" type="pres">
      <dgm:prSet presAssocID="{A0515DDE-6911-48DF-8362-8B2B895ABE10}" presName="hierChild3" presStyleCnt="0"/>
      <dgm:spPr/>
    </dgm:pt>
    <dgm:pt modelId="{52EC5568-3E65-436F-A313-9F7DA05ECDB2}" type="pres">
      <dgm:prSet presAssocID="{15081E9F-6A1B-488B-AF48-A9CB52C01288}" presName="hierRoot1" presStyleCnt="0">
        <dgm:presLayoutVars>
          <dgm:hierBranch val="init"/>
        </dgm:presLayoutVars>
      </dgm:prSet>
      <dgm:spPr/>
    </dgm:pt>
    <dgm:pt modelId="{38603B73-CE2E-4844-91F2-29F2224B8776}" type="pres">
      <dgm:prSet presAssocID="{15081E9F-6A1B-488B-AF48-A9CB52C01288}" presName="rootComposite1" presStyleCnt="0"/>
      <dgm:spPr/>
    </dgm:pt>
    <dgm:pt modelId="{B866EE9A-C2C5-4EC2-B1B2-FDB2D1DFC822}" type="pres">
      <dgm:prSet presAssocID="{15081E9F-6A1B-488B-AF48-A9CB52C01288}" presName="rootText1" presStyleLbl="node0" presStyleIdx="1" presStyleCnt="5">
        <dgm:presLayoutVars>
          <dgm:chPref val="3"/>
        </dgm:presLayoutVars>
      </dgm:prSet>
      <dgm:spPr/>
    </dgm:pt>
    <dgm:pt modelId="{C19AC93A-3FF6-430D-9F6E-372F6BC102D7}" type="pres">
      <dgm:prSet presAssocID="{15081E9F-6A1B-488B-AF48-A9CB52C01288}" presName="rootConnector1" presStyleLbl="node1" presStyleIdx="0" presStyleCnt="0"/>
      <dgm:spPr/>
    </dgm:pt>
    <dgm:pt modelId="{C4FE8C5A-6667-4216-A34C-FFEB2C04B4E8}" type="pres">
      <dgm:prSet presAssocID="{15081E9F-6A1B-488B-AF48-A9CB52C01288}" presName="hierChild2" presStyleCnt="0"/>
      <dgm:spPr/>
    </dgm:pt>
    <dgm:pt modelId="{0DD5E31A-604B-4055-89EB-FF7FB85F4225}" type="pres">
      <dgm:prSet presAssocID="{15081E9F-6A1B-488B-AF48-A9CB52C01288}" presName="hierChild3" presStyleCnt="0"/>
      <dgm:spPr/>
    </dgm:pt>
    <dgm:pt modelId="{39CC4072-7790-4E8B-B4CA-5C2AF6D318CC}" type="pres">
      <dgm:prSet presAssocID="{0CE37D91-A410-4DEE-A6C4-19FCE78A04E1}" presName="hierRoot1" presStyleCnt="0">
        <dgm:presLayoutVars>
          <dgm:hierBranch val="init"/>
        </dgm:presLayoutVars>
      </dgm:prSet>
      <dgm:spPr/>
    </dgm:pt>
    <dgm:pt modelId="{98A65408-7421-44AE-BA94-A4F7D10C01B6}" type="pres">
      <dgm:prSet presAssocID="{0CE37D91-A410-4DEE-A6C4-19FCE78A04E1}" presName="rootComposite1" presStyleCnt="0"/>
      <dgm:spPr/>
    </dgm:pt>
    <dgm:pt modelId="{74CA7F25-4239-45C6-B4BB-AFC89C1E86D6}" type="pres">
      <dgm:prSet presAssocID="{0CE37D91-A410-4DEE-A6C4-19FCE78A04E1}" presName="rootText1" presStyleLbl="node0" presStyleIdx="2" presStyleCnt="5">
        <dgm:presLayoutVars>
          <dgm:chPref val="3"/>
        </dgm:presLayoutVars>
      </dgm:prSet>
      <dgm:spPr/>
    </dgm:pt>
    <dgm:pt modelId="{52F2035C-5AE1-4C56-9EFA-3F805E4EF846}" type="pres">
      <dgm:prSet presAssocID="{0CE37D91-A410-4DEE-A6C4-19FCE78A04E1}" presName="rootConnector1" presStyleLbl="node1" presStyleIdx="0" presStyleCnt="0"/>
      <dgm:spPr/>
    </dgm:pt>
    <dgm:pt modelId="{C87375F2-B313-479D-AEAA-E960AC840876}" type="pres">
      <dgm:prSet presAssocID="{0CE37D91-A410-4DEE-A6C4-19FCE78A04E1}" presName="hierChild2" presStyleCnt="0"/>
      <dgm:spPr/>
    </dgm:pt>
    <dgm:pt modelId="{7EA0D177-96DA-48BB-9F6C-CECC27398D0F}" type="pres">
      <dgm:prSet presAssocID="{0CE37D91-A410-4DEE-A6C4-19FCE78A04E1}" presName="hierChild3" presStyleCnt="0"/>
      <dgm:spPr/>
    </dgm:pt>
    <dgm:pt modelId="{5249B75B-998D-4FEC-8DC3-87539B29DD17}" type="pres">
      <dgm:prSet presAssocID="{59EC8FAE-88B4-48D7-B9E5-B2E8BE594D7B}" presName="hierRoot1" presStyleCnt="0">
        <dgm:presLayoutVars>
          <dgm:hierBranch val="init"/>
        </dgm:presLayoutVars>
      </dgm:prSet>
      <dgm:spPr/>
    </dgm:pt>
    <dgm:pt modelId="{CFD05316-082E-4747-BB38-F089B132F0D9}" type="pres">
      <dgm:prSet presAssocID="{59EC8FAE-88B4-48D7-B9E5-B2E8BE594D7B}" presName="rootComposite1" presStyleCnt="0"/>
      <dgm:spPr/>
    </dgm:pt>
    <dgm:pt modelId="{9ED3360E-BB7A-4AF8-B4C4-A8577BB48316}" type="pres">
      <dgm:prSet presAssocID="{59EC8FAE-88B4-48D7-B9E5-B2E8BE594D7B}" presName="rootText1" presStyleLbl="node0" presStyleIdx="3" presStyleCnt="5">
        <dgm:presLayoutVars>
          <dgm:chPref val="3"/>
        </dgm:presLayoutVars>
      </dgm:prSet>
      <dgm:spPr/>
    </dgm:pt>
    <dgm:pt modelId="{D9760077-C010-4491-B6B3-84237E6C217D}" type="pres">
      <dgm:prSet presAssocID="{59EC8FAE-88B4-48D7-B9E5-B2E8BE594D7B}" presName="rootConnector1" presStyleLbl="node1" presStyleIdx="0" presStyleCnt="0"/>
      <dgm:spPr/>
    </dgm:pt>
    <dgm:pt modelId="{4865DB31-1E2F-4B58-A124-3AB54E0CE7E3}" type="pres">
      <dgm:prSet presAssocID="{59EC8FAE-88B4-48D7-B9E5-B2E8BE594D7B}" presName="hierChild2" presStyleCnt="0"/>
      <dgm:spPr/>
    </dgm:pt>
    <dgm:pt modelId="{D5C792EA-0F4F-466D-B096-631235ACDF0A}" type="pres">
      <dgm:prSet presAssocID="{2F8F0D76-8B72-4979-9E9E-9473EE53AE76}" presName="Name37" presStyleLbl="parChTrans1D2" presStyleIdx="0" presStyleCnt="3"/>
      <dgm:spPr/>
    </dgm:pt>
    <dgm:pt modelId="{9BF6289E-3953-4DF8-8BFA-77DF880D3360}" type="pres">
      <dgm:prSet presAssocID="{87D3C1F3-8503-42BE-87B9-C308D6BE98AE}" presName="hierRoot2" presStyleCnt="0">
        <dgm:presLayoutVars>
          <dgm:hierBranch val="init"/>
        </dgm:presLayoutVars>
      </dgm:prSet>
      <dgm:spPr/>
    </dgm:pt>
    <dgm:pt modelId="{2A376F48-B9A1-46C7-9E85-DB2F02F22B08}" type="pres">
      <dgm:prSet presAssocID="{87D3C1F3-8503-42BE-87B9-C308D6BE98AE}" presName="rootComposite" presStyleCnt="0"/>
      <dgm:spPr/>
    </dgm:pt>
    <dgm:pt modelId="{53B0403C-6C52-4BD7-AB9A-489246DF28C9}" type="pres">
      <dgm:prSet presAssocID="{87D3C1F3-8503-42BE-87B9-C308D6BE98AE}" presName="rootText" presStyleLbl="node2" presStyleIdx="0" presStyleCnt="3">
        <dgm:presLayoutVars>
          <dgm:chPref val="3"/>
        </dgm:presLayoutVars>
      </dgm:prSet>
      <dgm:spPr/>
    </dgm:pt>
    <dgm:pt modelId="{3FE7E9CD-2ED0-4A4D-A682-74CC97385E74}" type="pres">
      <dgm:prSet presAssocID="{87D3C1F3-8503-42BE-87B9-C308D6BE98AE}" presName="rootConnector" presStyleLbl="node2" presStyleIdx="0" presStyleCnt="3"/>
      <dgm:spPr/>
    </dgm:pt>
    <dgm:pt modelId="{6CF0FD77-F47E-439F-9B04-497C288F68AA}" type="pres">
      <dgm:prSet presAssocID="{87D3C1F3-8503-42BE-87B9-C308D6BE98AE}" presName="hierChild4" presStyleCnt="0"/>
      <dgm:spPr/>
    </dgm:pt>
    <dgm:pt modelId="{5ADACF4A-231B-4568-9148-0EAC442F60DF}" type="pres">
      <dgm:prSet presAssocID="{87D3C1F3-8503-42BE-87B9-C308D6BE98AE}" presName="hierChild5" presStyleCnt="0"/>
      <dgm:spPr/>
    </dgm:pt>
    <dgm:pt modelId="{558C841B-959F-47AB-8639-9563EA110E2F}" type="pres">
      <dgm:prSet presAssocID="{612831EA-D2E2-446B-9DAE-74DDCDE451C5}" presName="Name37" presStyleLbl="parChTrans1D2" presStyleIdx="1" presStyleCnt="3"/>
      <dgm:spPr/>
    </dgm:pt>
    <dgm:pt modelId="{0950DA18-B41D-489E-8093-A6F23D14ADA0}" type="pres">
      <dgm:prSet presAssocID="{4F4A723E-2F4C-4AB2-A4E2-D3C39F69E6CA}" presName="hierRoot2" presStyleCnt="0">
        <dgm:presLayoutVars>
          <dgm:hierBranch val="init"/>
        </dgm:presLayoutVars>
      </dgm:prSet>
      <dgm:spPr/>
    </dgm:pt>
    <dgm:pt modelId="{D044D73F-1935-4820-987D-AB8980D67734}" type="pres">
      <dgm:prSet presAssocID="{4F4A723E-2F4C-4AB2-A4E2-D3C39F69E6CA}" presName="rootComposite" presStyleCnt="0"/>
      <dgm:spPr/>
    </dgm:pt>
    <dgm:pt modelId="{56910F89-88FC-46BC-8711-FC426E2563BD}" type="pres">
      <dgm:prSet presAssocID="{4F4A723E-2F4C-4AB2-A4E2-D3C39F69E6CA}" presName="rootText" presStyleLbl="node2" presStyleIdx="1" presStyleCnt="3">
        <dgm:presLayoutVars>
          <dgm:chPref val="3"/>
        </dgm:presLayoutVars>
      </dgm:prSet>
      <dgm:spPr/>
    </dgm:pt>
    <dgm:pt modelId="{8750E397-5DF4-43CB-B0A1-86CA912652F4}" type="pres">
      <dgm:prSet presAssocID="{4F4A723E-2F4C-4AB2-A4E2-D3C39F69E6CA}" presName="rootConnector" presStyleLbl="node2" presStyleIdx="1" presStyleCnt="3"/>
      <dgm:spPr/>
    </dgm:pt>
    <dgm:pt modelId="{1853A577-9FEE-4022-9184-D3025A4CB6C3}" type="pres">
      <dgm:prSet presAssocID="{4F4A723E-2F4C-4AB2-A4E2-D3C39F69E6CA}" presName="hierChild4" presStyleCnt="0"/>
      <dgm:spPr/>
    </dgm:pt>
    <dgm:pt modelId="{D8E7A633-BD8A-4144-B6C9-0C3074AA16EA}" type="pres">
      <dgm:prSet presAssocID="{4F4A723E-2F4C-4AB2-A4E2-D3C39F69E6CA}" presName="hierChild5" presStyleCnt="0"/>
      <dgm:spPr/>
    </dgm:pt>
    <dgm:pt modelId="{B58A879D-56D3-43F5-A215-CCE17F337240}" type="pres">
      <dgm:prSet presAssocID="{1813D607-1E43-457C-86CE-8BCFA64AB539}" presName="Name37" presStyleLbl="parChTrans1D2" presStyleIdx="2" presStyleCnt="3"/>
      <dgm:spPr/>
    </dgm:pt>
    <dgm:pt modelId="{AE1D084E-5E4A-44D7-B602-3AF8373DC635}" type="pres">
      <dgm:prSet presAssocID="{7CF4A720-82A6-4664-AB3B-FAEF8744A40A}" presName="hierRoot2" presStyleCnt="0">
        <dgm:presLayoutVars>
          <dgm:hierBranch val="init"/>
        </dgm:presLayoutVars>
      </dgm:prSet>
      <dgm:spPr/>
    </dgm:pt>
    <dgm:pt modelId="{07E5E06A-271F-4C75-BC07-10C6A555BDB2}" type="pres">
      <dgm:prSet presAssocID="{7CF4A720-82A6-4664-AB3B-FAEF8744A40A}" presName="rootComposite" presStyleCnt="0"/>
      <dgm:spPr/>
    </dgm:pt>
    <dgm:pt modelId="{06FAFF41-4EA5-4699-94D4-829C14F793CB}" type="pres">
      <dgm:prSet presAssocID="{7CF4A720-82A6-4664-AB3B-FAEF8744A40A}" presName="rootText" presStyleLbl="node2" presStyleIdx="2" presStyleCnt="3">
        <dgm:presLayoutVars>
          <dgm:chPref val="3"/>
        </dgm:presLayoutVars>
      </dgm:prSet>
      <dgm:spPr/>
    </dgm:pt>
    <dgm:pt modelId="{544AA393-006D-4518-84B3-DFAD090466B9}" type="pres">
      <dgm:prSet presAssocID="{7CF4A720-82A6-4664-AB3B-FAEF8744A40A}" presName="rootConnector" presStyleLbl="node2" presStyleIdx="2" presStyleCnt="3"/>
      <dgm:spPr/>
    </dgm:pt>
    <dgm:pt modelId="{89069BB0-F3B6-4157-9F90-A257B25E5D6C}" type="pres">
      <dgm:prSet presAssocID="{7CF4A720-82A6-4664-AB3B-FAEF8744A40A}" presName="hierChild4" presStyleCnt="0"/>
      <dgm:spPr/>
    </dgm:pt>
    <dgm:pt modelId="{8E48CBC3-2CD4-47C3-80CE-8042AA48C2B8}" type="pres">
      <dgm:prSet presAssocID="{7CF4A720-82A6-4664-AB3B-FAEF8744A40A}" presName="hierChild5" presStyleCnt="0"/>
      <dgm:spPr/>
    </dgm:pt>
    <dgm:pt modelId="{C9D76A0E-B5EA-4066-9133-E00B9D411E7E}" type="pres">
      <dgm:prSet presAssocID="{59EC8FAE-88B4-48D7-B9E5-B2E8BE594D7B}" presName="hierChild3" presStyleCnt="0"/>
      <dgm:spPr/>
    </dgm:pt>
    <dgm:pt modelId="{14A02496-A884-4460-B7E7-89076367AB2C}" type="pres">
      <dgm:prSet presAssocID="{8F483653-1E61-4F51-98E1-10E3410FFD6D}" presName="hierRoot1" presStyleCnt="0">
        <dgm:presLayoutVars>
          <dgm:hierBranch val="init"/>
        </dgm:presLayoutVars>
      </dgm:prSet>
      <dgm:spPr/>
    </dgm:pt>
    <dgm:pt modelId="{74ACEDC8-80EB-4588-A9E7-90F4AD83F0B0}" type="pres">
      <dgm:prSet presAssocID="{8F483653-1E61-4F51-98E1-10E3410FFD6D}" presName="rootComposite1" presStyleCnt="0"/>
      <dgm:spPr/>
    </dgm:pt>
    <dgm:pt modelId="{F91C1117-2206-4722-8621-9ED7DD0ABB3D}" type="pres">
      <dgm:prSet presAssocID="{8F483653-1E61-4F51-98E1-10E3410FFD6D}" presName="rootText1" presStyleLbl="node0" presStyleIdx="4" presStyleCnt="5">
        <dgm:presLayoutVars>
          <dgm:chPref val="3"/>
        </dgm:presLayoutVars>
      </dgm:prSet>
      <dgm:spPr/>
    </dgm:pt>
    <dgm:pt modelId="{F455B61F-F95E-4A19-B712-BB5EF2F172E9}" type="pres">
      <dgm:prSet presAssocID="{8F483653-1E61-4F51-98E1-10E3410FFD6D}" presName="rootConnector1" presStyleLbl="node1" presStyleIdx="0" presStyleCnt="0"/>
      <dgm:spPr/>
    </dgm:pt>
    <dgm:pt modelId="{49323515-84EB-43FB-8F93-209189C46259}" type="pres">
      <dgm:prSet presAssocID="{8F483653-1E61-4F51-98E1-10E3410FFD6D}" presName="hierChild2" presStyleCnt="0"/>
      <dgm:spPr/>
    </dgm:pt>
    <dgm:pt modelId="{BE204419-F1D6-4436-BC34-65D2D96D4D5D}" type="pres">
      <dgm:prSet presAssocID="{8F483653-1E61-4F51-98E1-10E3410FFD6D}" presName="hierChild3" presStyleCnt="0"/>
      <dgm:spPr/>
    </dgm:pt>
  </dgm:ptLst>
  <dgm:cxnLst>
    <dgm:cxn modelId="{4A32E704-28FC-4C62-8946-060F19B22E53}" type="presOf" srcId="{0CE37D91-A410-4DEE-A6C4-19FCE78A04E1}" destId="{52F2035C-5AE1-4C56-9EFA-3F805E4EF846}" srcOrd="1" destOrd="0" presId="urn:microsoft.com/office/officeart/2005/8/layout/orgChart1"/>
    <dgm:cxn modelId="{47696F0E-3519-462F-B0FA-FBFB393A69AC}" type="presOf" srcId="{7CF4A720-82A6-4664-AB3B-FAEF8744A40A}" destId="{544AA393-006D-4518-84B3-DFAD090466B9}" srcOrd="1" destOrd="0" presId="urn:microsoft.com/office/officeart/2005/8/layout/orgChart1"/>
    <dgm:cxn modelId="{A40BA418-0C04-4BB6-B45F-436B24D73E1F}" type="presOf" srcId="{A0515DDE-6911-48DF-8362-8B2B895ABE10}" destId="{30A8E525-3103-42C8-95B2-6D8AF933A252}" srcOrd="0" destOrd="0" presId="urn:microsoft.com/office/officeart/2005/8/layout/orgChart1"/>
    <dgm:cxn modelId="{0909BB2F-2D24-442B-956A-86E3D5B1A819}" type="presOf" srcId="{1813D607-1E43-457C-86CE-8BCFA64AB539}" destId="{B58A879D-56D3-43F5-A215-CCE17F337240}" srcOrd="0" destOrd="0" presId="urn:microsoft.com/office/officeart/2005/8/layout/orgChart1"/>
    <dgm:cxn modelId="{DAFAD82F-31B8-4398-B97B-8C02A588CB70}" type="presOf" srcId="{87D3C1F3-8503-42BE-87B9-C308D6BE98AE}" destId="{3FE7E9CD-2ED0-4A4D-A682-74CC97385E74}" srcOrd="1" destOrd="0" presId="urn:microsoft.com/office/officeart/2005/8/layout/orgChart1"/>
    <dgm:cxn modelId="{F15CC23B-7B4E-4F43-BAB8-A799380F8FBB}" type="presOf" srcId="{59EC8FAE-88B4-48D7-B9E5-B2E8BE594D7B}" destId="{9ED3360E-BB7A-4AF8-B4C4-A8577BB48316}" srcOrd="0" destOrd="0" presId="urn:microsoft.com/office/officeart/2005/8/layout/orgChart1"/>
    <dgm:cxn modelId="{29782F43-7BB3-4C99-A4E2-953AA33AEDD4}" srcId="{59EC8FAE-88B4-48D7-B9E5-B2E8BE594D7B}" destId="{4F4A723E-2F4C-4AB2-A4E2-D3C39F69E6CA}" srcOrd="1" destOrd="0" parTransId="{612831EA-D2E2-446B-9DAE-74DDCDE451C5}" sibTransId="{F99282A3-2F22-436D-8AD3-40103CEC7FC5}"/>
    <dgm:cxn modelId="{1B649046-5C8E-49F4-AC49-10CDFEA10073}" srcId="{ECC92286-96B7-41B0-8457-2AC18C230138}" destId="{15081E9F-6A1B-488B-AF48-A9CB52C01288}" srcOrd="1" destOrd="0" parTransId="{A7E203D1-EA3E-4357-9769-A4AEADE44F22}" sibTransId="{1CF116E9-2F7D-43D7-86FD-33D559C31CB8}"/>
    <dgm:cxn modelId="{CC9ABD66-6E0B-46AC-A8AA-851A915C3E26}" type="presOf" srcId="{4F4A723E-2F4C-4AB2-A4E2-D3C39F69E6CA}" destId="{8750E397-5DF4-43CB-B0A1-86CA912652F4}" srcOrd="1" destOrd="0" presId="urn:microsoft.com/office/officeart/2005/8/layout/orgChart1"/>
    <dgm:cxn modelId="{23A78D70-968A-4DA6-9D1A-4242C5BD9E42}" type="presOf" srcId="{15081E9F-6A1B-488B-AF48-A9CB52C01288}" destId="{C19AC93A-3FF6-430D-9F6E-372F6BC102D7}" srcOrd="1" destOrd="0" presId="urn:microsoft.com/office/officeart/2005/8/layout/orgChart1"/>
    <dgm:cxn modelId="{4D4C1F74-5B4C-459C-B0E8-E71AB8D76C42}" type="presOf" srcId="{15081E9F-6A1B-488B-AF48-A9CB52C01288}" destId="{B866EE9A-C2C5-4EC2-B1B2-FDB2D1DFC822}" srcOrd="0" destOrd="0" presId="urn:microsoft.com/office/officeart/2005/8/layout/orgChart1"/>
    <dgm:cxn modelId="{D627AA7D-1836-4870-8C60-4BDAEAD89AED}" srcId="{ECC92286-96B7-41B0-8457-2AC18C230138}" destId="{0CE37D91-A410-4DEE-A6C4-19FCE78A04E1}" srcOrd="2" destOrd="0" parTransId="{C207A6AF-5702-4070-AC84-E5FB2F892732}" sibTransId="{0B1E4154-5C39-4201-B206-86C6589CD245}"/>
    <dgm:cxn modelId="{F9C24A88-146C-4CBB-847B-33A5A55D2E3C}" type="presOf" srcId="{8F483653-1E61-4F51-98E1-10E3410FFD6D}" destId="{F91C1117-2206-4722-8621-9ED7DD0ABB3D}" srcOrd="0" destOrd="0" presId="urn:microsoft.com/office/officeart/2005/8/layout/orgChart1"/>
    <dgm:cxn modelId="{A571F89B-AD6E-423D-83A3-FCD46285EB5B}" srcId="{ECC92286-96B7-41B0-8457-2AC18C230138}" destId="{A0515DDE-6911-48DF-8362-8B2B895ABE10}" srcOrd="0" destOrd="0" parTransId="{20527778-9963-42AA-AD97-42BAFEF0E535}" sibTransId="{A95B0E10-69D8-4771-9302-7373DE7D9025}"/>
    <dgm:cxn modelId="{FEB9439F-E251-405E-8C6B-A6B6EABF12E1}" type="presOf" srcId="{2F8F0D76-8B72-4979-9E9E-9473EE53AE76}" destId="{D5C792EA-0F4F-466D-B096-631235ACDF0A}" srcOrd="0" destOrd="0" presId="urn:microsoft.com/office/officeart/2005/8/layout/orgChart1"/>
    <dgm:cxn modelId="{BFD4C4A2-F0EA-4B55-B933-AEE38B7C6AF3}" srcId="{ECC92286-96B7-41B0-8457-2AC18C230138}" destId="{8F483653-1E61-4F51-98E1-10E3410FFD6D}" srcOrd="4" destOrd="0" parTransId="{E3EFDCDB-0A57-42B0-8FD5-9D24B0D9A0C9}" sibTransId="{38BC9591-CFA9-4214-A9AE-F12C29AEA64C}"/>
    <dgm:cxn modelId="{B751DCA7-C6E2-49C7-B1D1-3F9C7008F767}" srcId="{ECC92286-96B7-41B0-8457-2AC18C230138}" destId="{59EC8FAE-88B4-48D7-B9E5-B2E8BE594D7B}" srcOrd="3" destOrd="0" parTransId="{23969867-1A74-42CE-8E87-E304DD8C8EE7}" sibTransId="{6C2E04DB-24DC-4F0A-901E-918E24719B02}"/>
    <dgm:cxn modelId="{1A5142AA-BD90-4558-8A5B-4DF2309DB46E}" type="presOf" srcId="{87D3C1F3-8503-42BE-87B9-C308D6BE98AE}" destId="{53B0403C-6C52-4BD7-AB9A-489246DF28C9}" srcOrd="0" destOrd="0" presId="urn:microsoft.com/office/officeart/2005/8/layout/orgChart1"/>
    <dgm:cxn modelId="{05DAB6AC-E46C-44A8-8DBB-255D8326602A}" type="presOf" srcId="{8F483653-1E61-4F51-98E1-10E3410FFD6D}" destId="{F455B61F-F95E-4A19-B712-BB5EF2F172E9}" srcOrd="1" destOrd="0" presId="urn:microsoft.com/office/officeart/2005/8/layout/orgChart1"/>
    <dgm:cxn modelId="{59D963AF-F164-492F-8F16-4BE9F018B16E}" type="presOf" srcId="{59EC8FAE-88B4-48D7-B9E5-B2E8BE594D7B}" destId="{D9760077-C010-4491-B6B3-84237E6C217D}" srcOrd="1" destOrd="0" presId="urn:microsoft.com/office/officeart/2005/8/layout/orgChart1"/>
    <dgm:cxn modelId="{EEBC10CB-48BF-4206-A53F-55A1AB7726B4}" type="presOf" srcId="{7CF4A720-82A6-4664-AB3B-FAEF8744A40A}" destId="{06FAFF41-4EA5-4699-94D4-829C14F793CB}" srcOrd="0" destOrd="0" presId="urn:microsoft.com/office/officeart/2005/8/layout/orgChart1"/>
    <dgm:cxn modelId="{17F645CE-87EF-4217-8707-DF9CD750F3D7}" srcId="{59EC8FAE-88B4-48D7-B9E5-B2E8BE594D7B}" destId="{7CF4A720-82A6-4664-AB3B-FAEF8744A40A}" srcOrd="2" destOrd="0" parTransId="{1813D607-1E43-457C-86CE-8BCFA64AB539}" sibTransId="{376D977A-E5AE-495E-A890-3C10448A6FCB}"/>
    <dgm:cxn modelId="{401D6DD0-85A4-4EF5-A921-CC267CC9547D}" type="presOf" srcId="{0CE37D91-A410-4DEE-A6C4-19FCE78A04E1}" destId="{74CA7F25-4239-45C6-B4BB-AFC89C1E86D6}" srcOrd="0" destOrd="0" presId="urn:microsoft.com/office/officeart/2005/8/layout/orgChart1"/>
    <dgm:cxn modelId="{BF44EDD5-1F3D-4761-B372-E97F1054ABF7}" srcId="{59EC8FAE-88B4-48D7-B9E5-B2E8BE594D7B}" destId="{87D3C1F3-8503-42BE-87B9-C308D6BE98AE}" srcOrd="0" destOrd="0" parTransId="{2F8F0D76-8B72-4979-9E9E-9473EE53AE76}" sibTransId="{9ACA1F2C-81FB-4786-8AB2-A808FDA06B07}"/>
    <dgm:cxn modelId="{C538B1D7-DBAC-4121-8104-705E32CFDF60}" type="presOf" srcId="{612831EA-D2E2-446B-9DAE-74DDCDE451C5}" destId="{558C841B-959F-47AB-8639-9563EA110E2F}" srcOrd="0" destOrd="0" presId="urn:microsoft.com/office/officeart/2005/8/layout/orgChart1"/>
    <dgm:cxn modelId="{365F24E3-CD83-4480-BDDF-F86E319F4D27}" type="presOf" srcId="{4F4A723E-2F4C-4AB2-A4E2-D3C39F69E6CA}" destId="{56910F89-88FC-46BC-8711-FC426E2563BD}" srcOrd="0" destOrd="0" presId="urn:microsoft.com/office/officeart/2005/8/layout/orgChart1"/>
    <dgm:cxn modelId="{9319ECEA-197F-4E76-B446-85F90F3B5E47}" type="presOf" srcId="{A0515DDE-6911-48DF-8362-8B2B895ABE10}" destId="{2F80CEA3-5B07-4C5C-8E13-54E711089DEC}" srcOrd="1" destOrd="0" presId="urn:microsoft.com/office/officeart/2005/8/layout/orgChart1"/>
    <dgm:cxn modelId="{FBDCCAF3-7145-4C36-9C70-27B1BD022A52}" type="presOf" srcId="{ECC92286-96B7-41B0-8457-2AC18C230138}" destId="{499FEB66-6F57-4D1B-B819-FF8BE971EC56}" srcOrd="0" destOrd="0" presId="urn:microsoft.com/office/officeart/2005/8/layout/orgChart1"/>
    <dgm:cxn modelId="{53017D50-B6AA-4ECD-991A-B6F42A6EB5A3}" type="presParOf" srcId="{499FEB66-6F57-4D1B-B819-FF8BE971EC56}" destId="{E060D766-0925-4680-A9D5-49B1D6FCE560}" srcOrd="0" destOrd="0" presId="urn:microsoft.com/office/officeart/2005/8/layout/orgChart1"/>
    <dgm:cxn modelId="{99A36330-0E9A-4AB6-894E-9ED32831D00C}" type="presParOf" srcId="{E060D766-0925-4680-A9D5-49B1D6FCE560}" destId="{C7B8D5A7-3A0C-4C13-9C34-4A572EA68D09}" srcOrd="0" destOrd="0" presId="urn:microsoft.com/office/officeart/2005/8/layout/orgChart1"/>
    <dgm:cxn modelId="{33D3F80D-E58E-46C0-BA51-DC025419E005}" type="presParOf" srcId="{C7B8D5A7-3A0C-4C13-9C34-4A572EA68D09}" destId="{30A8E525-3103-42C8-95B2-6D8AF933A252}" srcOrd="0" destOrd="0" presId="urn:microsoft.com/office/officeart/2005/8/layout/orgChart1"/>
    <dgm:cxn modelId="{CBC72134-EBDC-4EA8-853D-20E8BB632675}" type="presParOf" srcId="{C7B8D5A7-3A0C-4C13-9C34-4A572EA68D09}" destId="{2F80CEA3-5B07-4C5C-8E13-54E711089DEC}" srcOrd="1" destOrd="0" presId="urn:microsoft.com/office/officeart/2005/8/layout/orgChart1"/>
    <dgm:cxn modelId="{D1DA34DA-4755-438F-9C22-82E7079DB697}" type="presParOf" srcId="{E060D766-0925-4680-A9D5-49B1D6FCE560}" destId="{85A9E3BD-C7B5-49EA-93DE-942E712424CD}" srcOrd="1" destOrd="0" presId="urn:microsoft.com/office/officeart/2005/8/layout/orgChart1"/>
    <dgm:cxn modelId="{288A7CB6-473F-4183-A2D3-4701917701CF}" type="presParOf" srcId="{E060D766-0925-4680-A9D5-49B1D6FCE560}" destId="{53ABB419-F3F5-4B0C-B58B-707844AD411B}" srcOrd="2" destOrd="0" presId="urn:microsoft.com/office/officeart/2005/8/layout/orgChart1"/>
    <dgm:cxn modelId="{A67C3858-986D-4FD8-AA08-1514B6154BBC}" type="presParOf" srcId="{499FEB66-6F57-4D1B-B819-FF8BE971EC56}" destId="{52EC5568-3E65-436F-A313-9F7DA05ECDB2}" srcOrd="1" destOrd="0" presId="urn:microsoft.com/office/officeart/2005/8/layout/orgChart1"/>
    <dgm:cxn modelId="{F186D242-E547-4A7B-B324-F7C798AC422D}" type="presParOf" srcId="{52EC5568-3E65-436F-A313-9F7DA05ECDB2}" destId="{38603B73-CE2E-4844-91F2-29F2224B8776}" srcOrd="0" destOrd="0" presId="urn:microsoft.com/office/officeart/2005/8/layout/orgChart1"/>
    <dgm:cxn modelId="{0FD8907E-BA94-4A8F-9C4F-7FDB0F7F7B9E}" type="presParOf" srcId="{38603B73-CE2E-4844-91F2-29F2224B8776}" destId="{B866EE9A-C2C5-4EC2-B1B2-FDB2D1DFC822}" srcOrd="0" destOrd="0" presId="urn:microsoft.com/office/officeart/2005/8/layout/orgChart1"/>
    <dgm:cxn modelId="{B13D4477-356C-4BF1-8804-E7F92B0708E6}" type="presParOf" srcId="{38603B73-CE2E-4844-91F2-29F2224B8776}" destId="{C19AC93A-3FF6-430D-9F6E-372F6BC102D7}" srcOrd="1" destOrd="0" presId="urn:microsoft.com/office/officeart/2005/8/layout/orgChart1"/>
    <dgm:cxn modelId="{A552D8F6-6C41-46CF-800E-51F985FD796A}" type="presParOf" srcId="{52EC5568-3E65-436F-A313-9F7DA05ECDB2}" destId="{C4FE8C5A-6667-4216-A34C-FFEB2C04B4E8}" srcOrd="1" destOrd="0" presId="urn:microsoft.com/office/officeart/2005/8/layout/orgChart1"/>
    <dgm:cxn modelId="{5A8C0912-F9D5-4A45-9C42-C98879CE0759}" type="presParOf" srcId="{52EC5568-3E65-436F-A313-9F7DA05ECDB2}" destId="{0DD5E31A-604B-4055-89EB-FF7FB85F4225}" srcOrd="2" destOrd="0" presId="urn:microsoft.com/office/officeart/2005/8/layout/orgChart1"/>
    <dgm:cxn modelId="{E0B0B998-AA89-4355-88B5-82DFBB0E8D78}" type="presParOf" srcId="{499FEB66-6F57-4D1B-B819-FF8BE971EC56}" destId="{39CC4072-7790-4E8B-B4CA-5C2AF6D318CC}" srcOrd="2" destOrd="0" presId="urn:microsoft.com/office/officeart/2005/8/layout/orgChart1"/>
    <dgm:cxn modelId="{36FE3045-1E3B-4BD6-8D54-D953C4EEA2D6}" type="presParOf" srcId="{39CC4072-7790-4E8B-B4CA-5C2AF6D318CC}" destId="{98A65408-7421-44AE-BA94-A4F7D10C01B6}" srcOrd="0" destOrd="0" presId="urn:microsoft.com/office/officeart/2005/8/layout/orgChart1"/>
    <dgm:cxn modelId="{9E5EA71B-B736-4012-9DF9-340049AFD563}" type="presParOf" srcId="{98A65408-7421-44AE-BA94-A4F7D10C01B6}" destId="{74CA7F25-4239-45C6-B4BB-AFC89C1E86D6}" srcOrd="0" destOrd="0" presId="urn:microsoft.com/office/officeart/2005/8/layout/orgChart1"/>
    <dgm:cxn modelId="{BF91B76D-0C4C-4682-BBBF-FEB372885EEB}" type="presParOf" srcId="{98A65408-7421-44AE-BA94-A4F7D10C01B6}" destId="{52F2035C-5AE1-4C56-9EFA-3F805E4EF846}" srcOrd="1" destOrd="0" presId="urn:microsoft.com/office/officeart/2005/8/layout/orgChart1"/>
    <dgm:cxn modelId="{848AF943-9125-407C-8D66-BC6006B3A1FD}" type="presParOf" srcId="{39CC4072-7790-4E8B-B4CA-5C2AF6D318CC}" destId="{C87375F2-B313-479D-AEAA-E960AC840876}" srcOrd="1" destOrd="0" presId="urn:microsoft.com/office/officeart/2005/8/layout/orgChart1"/>
    <dgm:cxn modelId="{B64325E8-ED4F-4744-84C0-D20E5F902FBB}" type="presParOf" srcId="{39CC4072-7790-4E8B-B4CA-5C2AF6D318CC}" destId="{7EA0D177-96DA-48BB-9F6C-CECC27398D0F}" srcOrd="2" destOrd="0" presId="urn:microsoft.com/office/officeart/2005/8/layout/orgChart1"/>
    <dgm:cxn modelId="{FD54BFC6-7A8D-4841-8AF2-2B62BF94DEF8}" type="presParOf" srcId="{499FEB66-6F57-4D1B-B819-FF8BE971EC56}" destId="{5249B75B-998D-4FEC-8DC3-87539B29DD17}" srcOrd="3" destOrd="0" presId="urn:microsoft.com/office/officeart/2005/8/layout/orgChart1"/>
    <dgm:cxn modelId="{95C2A2FF-81F3-4647-932A-FB7F957EFAD4}" type="presParOf" srcId="{5249B75B-998D-4FEC-8DC3-87539B29DD17}" destId="{CFD05316-082E-4747-BB38-F089B132F0D9}" srcOrd="0" destOrd="0" presId="urn:microsoft.com/office/officeart/2005/8/layout/orgChart1"/>
    <dgm:cxn modelId="{74A9AD0B-7173-4E8C-8FD8-44BA71E14E48}" type="presParOf" srcId="{CFD05316-082E-4747-BB38-F089B132F0D9}" destId="{9ED3360E-BB7A-4AF8-B4C4-A8577BB48316}" srcOrd="0" destOrd="0" presId="urn:microsoft.com/office/officeart/2005/8/layout/orgChart1"/>
    <dgm:cxn modelId="{A78C75BB-A7A2-435A-9225-A4D9A0C6700C}" type="presParOf" srcId="{CFD05316-082E-4747-BB38-F089B132F0D9}" destId="{D9760077-C010-4491-B6B3-84237E6C217D}" srcOrd="1" destOrd="0" presId="urn:microsoft.com/office/officeart/2005/8/layout/orgChart1"/>
    <dgm:cxn modelId="{F3B61B8C-2E25-4C00-BFBB-3D9DE2EF86AC}" type="presParOf" srcId="{5249B75B-998D-4FEC-8DC3-87539B29DD17}" destId="{4865DB31-1E2F-4B58-A124-3AB54E0CE7E3}" srcOrd="1" destOrd="0" presId="urn:microsoft.com/office/officeart/2005/8/layout/orgChart1"/>
    <dgm:cxn modelId="{15E44E6B-FB3B-4F2A-B7DC-B04095950B68}" type="presParOf" srcId="{4865DB31-1E2F-4B58-A124-3AB54E0CE7E3}" destId="{D5C792EA-0F4F-466D-B096-631235ACDF0A}" srcOrd="0" destOrd="0" presId="urn:microsoft.com/office/officeart/2005/8/layout/orgChart1"/>
    <dgm:cxn modelId="{A694C9A3-D069-4D99-9062-823096275402}" type="presParOf" srcId="{4865DB31-1E2F-4B58-A124-3AB54E0CE7E3}" destId="{9BF6289E-3953-4DF8-8BFA-77DF880D3360}" srcOrd="1" destOrd="0" presId="urn:microsoft.com/office/officeart/2005/8/layout/orgChart1"/>
    <dgm:cxn modelId="{A9BFD37B-DD22-48A3-B571-048C80A04DB6}" type="presParOf" srcId="{9BF6289E-3953-4DF8-8BFA-77DF880D3360}" destId="{2A376F48-B9A1-46C7-9E85-DB2F02F22B08}" srcOrd="0" destOrd="0" presId="urn:microsoft.com/office/officeart/2005/8/layout/orgChart1"/>
    <dgm:cxn modelId="{31A47E55-0864-4BC3-8848-0167B5AE0107}" type="presParOf" srcId="{2A376F48-B9A1-46C7-9E85-DB2F02F22B08}" destId="{53B0403C-6C52-4BD7-AB9A-489246DF28C9}" srcOrd="0" destOrd="0" presId="urn:microsoft.com/office/officeart/2005/8/layout/orgChart1"/>
    <dgm:cxn modelId="{2EE75682-DD34-4893-A14E-4BA3A44DC4DA}" type="presParOf" srcId="{2A376F48-B9A1-46C7-9E85-DB2F02F22B08}" destId="{3FE7E9CD-2ED0-4A4D-A682-74CC97385E74}" srcOrd="1" destOrd="0" presId="urn:microsoft.com/office/officeart/2005/8/layout/orgChart1"/>
    <dgm:cxn modelId="{DB7B716C-0AA9-448B-8D6B-451C425A19BA}" type="presParOf" srcId="{9BF6289E-3953-4DF8-8BFA-77DF880D3360}" destId="{6CF0FD77-F47E-439F-9B04-497C288F68AA}" srcOrd="1" destOrd="0" presId="urn:microsoft.com/office/officeart/2005/8/layout/orgChart1"/>
    <dgm:cxn modelId="{4AC0CBC5-4437-46CB-AA54-0EB5F5251BF0}" type="presParOf" srcId="{9BF6289E-3953-4DF8-8BFA-77DF880D3360}" destId="{5ADACF4A-231B-4568-9148-0EAC442F60DF}" srcOrd="2" destOrd="0" presId="urn:microsoft.com/office/officeart/2005/8/layout/orgChart1"/>
    <dgm:cxn modelId="{F65D43FE-059F-4F3C-AA20-593B6B86CC3B}" type="presParOf" srcId="{4865DB31-1E2F-4B58-A124-3AB54E0CE7E3}" destId="{558C841B-959F-47AB-8639-9563EA110E2F}" srcOrd="2" destOrd="0" presId="urn:microsoft.com/office/officeart/2005/8/layout/orgChart1"/>
    <dgm:cxn modelId="{68C9086D-5977-4465-A925-A91B6D0F56F0}" type="presParOf" srcId="{4865DB31-1E2F-4B58-A124-3AB54E0CE7E3}" destId="{0950DA18-B41D-489E-8093-A6F23D14ADA0}" srcOrd="3" destOrd="0" presId="urn:microsoft.com/office/officeart/2005/8/layout/orgChart1"/>
    <dgm:cxn modelId="{F16C97BC-813B-4B17-A19B-07C7B59C5B50}" type="presParOf" srcId="{0950DA18-B41D-489E-8093-A6F23D14ADA0}" destId="{D044D73F-1935-4820-987D-AB8980D67734}" srcOrd="0" destOrd="0" presId="urn:microsoft.com/office/officeart/2005/8/layout/orgChart1"/>
    <dgm:cxn modelId="{0FF4137C-63B9-422E-86E0-973CBB33A8A2}" type="presParOf" srcId="{D044D73F-1935-4820-987D-AB8980D67734}" destId="{56910F89-88FC-46BC-8711-FC426E2563BD}" srcOrd="0" destOrd="0" presId="urn:microsoft.com/office/officeart/2005/8/layout/orgChart1"/>
    <dgm:cxn modelId="{F4EFBFAD-9573-4EDF-97BD-71B9140711AB}" type="presParOf" srcId="{D044D73F-1935-4820-987D-AB8980D67734}" destId="{8750E397-5DF4-43CB-B0A1-86CA912652F4}" srcOrd="1" destOrd="0" presId="urn:microsoft.com/office/officeart/2005/8/layout/orgChart1"/>
    <dgm:cxn modelId="{78A80D6F-C3F2-47DF-9E6F-609E6ABE936B}" type="presParOf" srcId="{0950DA18-B41D-489E-8093-A6F23D14ADA0}" destId="{1853A577-9FEE-4022-9184-D3025A4CB6C3}" srcOrd="1" destOrd="0" presId="urn:microsoft.com/office/officeart/2005/8/layout/orgChart1"/>
    <dgm:cxn modelId="{93781C14-50D6-4758-B403-22488DD72A4D}" type="presParOf" srcId="{0950DA18-B41D-489E-8093-A6F23D14ADA0}" destId="{D8E7A633-BD8A-4144-B6C9-0C3074AA16EA}" srcOrd="2" destOrd="0" presId="urn:microsoft.com/office/officeart/2005/8/layout/orgChart1"/>
    <dgm:cxn modelId="{D84DF464-2D59-46AD-BD36-877F70DDBBA8}" type="presParOf" srcId="{4865DB31-1E2F-4B58-A124-3AB54E0CE7E3}" destId="{B58A879D-56D3-43F5-A215-CCE17F337240}" srcOrd="4" destOrd="0" presId="urn:microsoft.com/office/officeart/2005/8/layout/orgChart1"/>
    <dgm:cxn modelId="{6334E23B-484A-4655-9DC2-52DB19E2A62F}" type="presParOf" srcId="{4865DB31-1E2F-4B58-A124-3AB54E0CE7E3}" destId="{AE1D084E-5E4A-44D7-B602-3AF8373DC635}" srcOrd="5" destOrd="0" presId="urn:microsoft.com/office/officeart/2005/8/layout/orgChart1"/>
    <dgm:cxn modelId="{C59078B7-00A5-4A16-BB09-8D2C7EA950BC}" type="presParOf" srcId="{AE1D084E-5E4A-44D7-B602-3AF8373DC635}" destId="{07E5E06A-271F-4C75-BC07-10C6A555BDB2}" srcOrd="0" destOrd="0" presId="urn:microsoft.com/office/officeart/2005/8/layout/orgChart1"/>
    <dgm:cxn modelId="{04A9D38F-5EFA-47A2-8172-0E5F8FD45BE8}" type="presParOf" srcId="{07E5E06A-271F-4C75-BC07-10C6A555BDB2}" destId="{06FAFF41-4EA5-4699-94D4-829C14F793CB}" srcOrd="0" destOrd="0" presId="urn:microsoft.com/office/officeart/2005/8/layout/orgChart1"/>
    <dgm:cxn modelId="{AD323D59-A9A8-46CB-B679-B5139841C05B}" type="presParOf" srcId="{07E5E06A-271F-4C75-BC07-10C6A555BDB2}" destId="{544AA393-006D-4518-84B3-DFAD090466B9}" srcOrd="1" destOrd="0" presId="urn:microsoft.com/office/officeart/2005/8/layout/orgChart1"/>
    <dgm:cxn modelId="{52FCFEBA-518F-4F4C-BDDD-E19C1489A208}" type="presParOf" srcId="{AE1D084E-5E4A-44D7-B602-3AF8373DC635}" destId="{89069BB0-F3B6-4157-9F90-A257B25E5D6C}" srcOrd="1" destOrd="0" presId="urn:microsoft.com/office/officeart/2005/8/layout/orgChart1"/>
    <dgm:cxn modelId="{98D0D228-C4C3-4D8F-8A8D-D70553281A10}" type="presParOf" srcId="{AE1D084E-5E4A-44D7-B602-3AF8373DC635}" destId="{8E48CBC3-2CD4-47C3-80CE-8042AA48C2B8}" srcOrd="2" destOrd="0" presId="urn:microsoft.com/office/officeart/2005/8/layout/orgChart1"/>
    <dgm:cxn modelId="{10AF0213-A513-4D93-BB56-D3E5809D9C17}" type="presParOf" srcId="{5249B75B-998D-4FEC-8DC3-87539B29DD17}" destId="{C9D76A0E-B5EA-4066-9133-E00B9D411E7E}" srcOrd="2" destOrd="0" presId="urn:microsoft.com/office/officeart/2005/8/layout/orgChart1"/>
    <dgm:cxn modelId="{A1D9C4EB-6147-4FF7-B67A-22F66A1F9D7B}" type="presParOf" srcId="{499FEB66-6F57-4D1B-B819-FF8BE971EC56}" destId="{14A02496-A884-4460-B7E7-89076367AB2C}" srcOrd="4" destOrd="0" presId="urn:microsoft.com/office/officeart/2005/8/layout/orgChart1"/>
    <dgm:cxn modelId="{A19D76DA-BCAE-4E07-B1B9-A95098013812}" type="presParOf" srcId="{14A02496-A884-4460-B7E7-89076367AB2C}" destId="{74ACEDC8-80EB-4588-A9E7-90F4AD83F0B0}" srcOrd="0" destOrd="0" presId="urn:microsoft.com/office/officeart/2005/8/layout/orgChart1"/>
    <dgm:cxn modelId="{6A764570-056E-4C14-9CF8-544812C8003C}" type="presParOf" srcId="{74ACEDC8-80EB-4588-A9E7-90F4AD83F0B0}" destId="{F91C1117-2206-4722-8621-9ED7DD0ABB3D}" srcOrd="0" destOrd="0" presId="urn:microsoft.com/office/officeart/2005/8/layout/orgChart1"/>
    <dgm:cxn modelId="{355D1AD5-B239-421C-B44D-FB8C58800987}" type="presParOf" srcId="{74ACEDC8-80EB-4588-A9E7-90F4AD83F0B0}" destId="{F455B61F-F95E-4A19-B712-BB5EF2F172E9}" srcOrd="1" destOrd="0" presId="urn:microsoft.com/office/officeart/2005/8/layout/orgChart1"/>
    <dgm:cxn modelId="{DFBFB09C-AA78-425B-A8E5-7C8764B299FA}" type="presParOf" srcId="{14A02496-A884-4460-B7E7-89076367AB2C}" destId="{49323515-84EB-43FB-8F93-209189C46259}" srcOrd="1" destOrd="0" presId="urn:microsoft.com/office/officeart/2005/8/layout/orgChart1"/>
    <dgm:cxn modelId="{9F54296B-31FA-40FD-92EF-402A7083FA4E}" type="presParOf" srcId="{14A02496-A884-4460-B7E7-89076367AB2C}" destId="{BE204419-F1D6-4436-BC34-65D2D96D4D5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EDDFDE0-DCF6-431E-AD07-F42E10FD6A41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420D48AE-91DF-4CDB-8011-88727E9FC208}">
      <dgm:prSet phldrT="[Texto]" custT="1"/>
      <dgm:spPr/>
      <dgm:t>
        <a:bodyPr/>
        <a:lstStyle/>
        <a:p>
          <a:r>
            <a:rPr lang="es-AR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 CONTROL ATENCIONAL </a:t>
          </a:r>
          <a:endParaRPr lang="es-AR" sz="3200" dirty="0"/>
        </a:p>
      </dgm:t>
    </dgm:pt>
    <dgm:pt modelId="{B4C30636-9CB3-470D-8DB8-306D1BC16F0B}" type="parTrans" cxnId="{F18CBB0C-6838-4D1A-8ECD-35143B98BFE7}">
      <dgm:prSet/>
      <dgm:spPr/>
      <dgm:t>
        <a:bodyPr/>
        <a:lstStyle/>
        <a:p>
          <a:endParaRPr lang="es-AR" sz="1400"/>
        </a:p>
      </dgm:t>
    </dgm:pt>
    <dgm:pt modelId="{EC3063A9-E0DC-4E08-9DCE-F6C41203B186}" type="sibTrans" cxnId="{F18CBB0C-6838-4D1A-8ECD-35143B98BFE7}">
      <dgm:prSet/>
      <dgm:spPr/>
      <dgm:t>
        <a:bodyPr/>
        <a:lstStyle/>
        <a:p>
          <a:endParaRPr lang="es-AR" sz="1400"/>
        </a:p>
      </dgm:t>
    </dgm:pt>
    <dgm:pt modelId="{DADB35AB-03A2-4FE6-9D46-B6535D1936A6}">
      <dgm:prSet custT="1"/>
      <dgm:spPr/>
      <dgm:t>
        <a:bodyPr/>
        <a:lstStyle/>
        <a:p>
          <a:r>
            <a:rPr lang="es-AR" sz="32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 CONTROL INHIBITORIO </a:t>
          </a:r>
          <a:endParaRPr lang="es-AR" sz="3200" dirty="0"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753B971-5026-4390-BDE5-6152DFC8A397}" type="parTrans" cxnId="{9C89ACCF-50CD-4BC1-8191-9AFA1229AD02}">
      <dgm:prSet/>
      <dgm:spPr/>
      <dgm:t>
        <a:bodyPr/>
        <a:lstStyle/>
        <a:p>
          <a:endParaRPr lang="es-AR" sz="1400"/>
        </a:p>
      </dgm:t>
    </dgm:pt>
    <dgm:pt modelId="{BAC5AD85-96A4-4628-8BBD-84B804965E27}" type="sibTrans" cxnId="{9C89ACCF-50CD-4BC1-8191-9AFA1229AD02}">
      <dgm:prSet/>
      <dgm:spPr/>
      <dgm:t>
        <a:bodyPr/>
        <a:lstStyle/>
        <a:p>
          <a:endParaRPr lang="es-AR" sz="1400"/>
        </a:p>
      </dgm:t>
    </dgm:pt>
    <dgm:pt modelId="{ED80F4B1-73DB-4D33-8399-32FDE8308FD3}">
      <dgm:prSet custT="1"/>
      <dgm:spPr/>
      <dgm:t>
        <a:bodyPr/>
        <a:lstStyle/>
        <a:p>
          <a:r>
            <a:rPr lang="es-AR" sz="32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TOMA DE DECISIONES </a:t>
          </a:r>
          <a:endParaRPr lang="es-AR" sz="32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F873DD85-B117-460B-976A-30A3D981FE10}" type="parTrans" cxnId="{7622FFCA-705B-454E-99A9-6AC6FF193EDA}">
      <dgm:prSet/>
      <dgm:spPr/>
      <dgm:t>
        <a:bodyPr/>
        <a:lstStyle/>
        <a:p>
          <a:endParaRPr lang="es-AR" sz="1400"/>
        </a:p>
      </dgm:t>
    </dgm:pt>
    <dgm:pt modelId="{5D3C2FAE-8A79-401F-93E9-DDE2527C398D}" type="sibTrans" cxnId="{7622FFCA-705B-454E-99A9-6AC6FF193EDA}">
      <dgm:prSet/>
      <dgm:spPr/>
      <dgm:t>
        <a:bodyPr/>
        <a:lstStyle/>
        <a:p>
          <a:endParaRPr lang="es-AR" sz="1400"/>
        </a:p>
      </dgm:t>
    </dgm:pt>
    <dgm:pt modelId="{7E629D87-642F-4BA0-9743-981D8504E446}" type="pres">
      <dgm:prSet presAssocID="{7EDDFDE0-DCF6-431E-AD07-F42E10FD6A41}" presName="Name0" presStyleCnt="0">
        <dgm:presLayoutVars>
          <dgm:dir/>
        </dgm:presLayoutVars>
      </dgm:prSet>
      <dgm:spPr/>
    </dgm:pt>
    <dgm:pt modelId="{19920CC7-34C3-46E7-BEA5-FB43B8EF7C0F}" type="pres">
      <dgm:prSet presAssocID="{420D48AE-91DF-4CDB-8011-88727E9FC208}" presName="noChildren" presStyleCnt="0"/>
      <dgm:spPr/>
    </dgm:pt>
    <dgm:pt modelId="{E47D5569-9132-4C87-8DF6-C9579CA474BF}" type="pres">
      <dgm:prSet presAssocID="{420D48AE-91DF-4CDB-8011-88727E9FC208}" presName="gap" presStyleCnt="0"/>
      <dgm:spPr/>
    </dgm:pt>
    <dgm:pt modelId="{6DE4DACA-1B96-4232-AC3A-98EE6F870095}" type="pres">
      <dgm:prSet presAssocID="{420D48AE-91DF-4CDB-8011-88727E9FC208}" presName="medCircle2" presStyleLbl="vennNode1" presStyleIdx="0" presStyleCnt="3"/>
      <dgm:spPr/>
    </dgm:pt>
    <dgm:pt modelId="{25951FED-9A8A-4BF3-AC4E-92B6484FD1E5}" type="pres">
      <dgm:prSet presAssocID="{420D48AE-91DF-4CDB-8011-88727E9FC208}" presName="txLvlOnly1" presStyleLbl="revTx" presStyleIdx="0" presStyleCnt="3"/>
      <dgm:spPr/>
    </dgm:pt>
    <dgm:pt modelId="{B40F1316-ABC0-4075-B028-1E26263E2F29}" type="pres">
      <dgm:prSet presAssocID="{DADB35AB-03A2-4FE6-9D46-B6535D1936A6}" presName="noChildren" presStyleCnt="0"/>
      <dgm:spPr/>
    </dgm:pt>
    <dgm:pt modelId="{D45C260F-1587-4629-A3CD-06A88FAD88DC}" type="pres">
      <dgm:prSet presAssocID="{DADB35AB-03A2-4FE6-9D46-B6535D1936A6}" presName="gap" presStyleCnt="0"/>
      <dgm:spPr/>
    </dgm:pt>
    <dgm:pt modelId="{8DD2E251-F9F5-429A-A92E-58FCC8DD15D6}" type="pres">
      <dgm:prSet presAssocID="{DADB35AB-03A2-4FE6-9D46-B6535D1936A6}" presName="medCircle2" presStyleLbl="vennNode1" presStyleIdx="1" presStyleCnt="3"/>
      <dgm:spPr/>
    </dgm:pt>
    <dgm:pt modelId="{680FDA35-968A-43E1-8AEF-57EA80FDC53E}" type="pres">
      <dgm:prSet presAssocID="{DADB35AB-03A2-4FE6-9D46-B6535D1936A6}" presName="txLvlOnly1" presStyleLbl="revTx" presStyleIdx="1" presStyleCnt="3"/>
      <dgm:spPr/>
    </dgm:pt>
    <dgm:pt modelId="{871792E8-DEEE-46A8-8726-09DFC578C452}" type="pres">
      <dgm:prSet presAssocID="{ED80F4B1-73DB-4D33-8399-32FDE8308FD3}" presName="noChildren" presStyleCnt="0"/>
      <dgm:spPr/>
    </dgm:pt>
    <dgm:pt modelId="{3B9C86D1-D49F-482F-9F6A-F06929A3443E}" type="pres">
      <dgm:prSet presAssocID="{ED80F4B1-73DB-4D33-8399-32FDE8308FD3}" presName="gap" presStyleCnt="0"/>
      <dgm:spPr/>
    </dgm:pt>
    <dgm:pt modelId="{1D65465C-5104-478B-BEA2-5F251EFAE659}" type="pres">
      <dgm:prSet presAssocID="{ED80F4B1-73DB-4D33-8399-32FDE8308FD3}" presName="medCircle2" presStyleLbl="vennNode1" presStyleIdx="2" presStyleCnt="3"/>
      <dgm:spPr/>
    </dgm:pt>
    <dgm:pt modelId="{C133F58E-5E0B-4AB5-8299-B6DC498B6C2F}" type="pres">
      <dgm:prSet presAssocID="{ED80F4B1-73DB-4D33-8399-32FDE8308FD3}" presName="txLvlOnly1" presStyleLbl="revTx" presStyleIdx="2" presStyleCnt="3"/>
      <dgm:spPr/>
    </dgm:pt>
  </dgm:ptLst>
  <dgm:cxnLst>
    <dgm:cxn modelId="{F18CBB0C-6838-4D1A-8ECD-35143B98BFE7}" srcId="{7EDDFDE0-DCF6-431E-AD07-F42E10FD6A41}" destId="{420D48AE-91DF-4CDB-8011-88727E9FC208}" srcOrd="0" destOrd="0" parTransId="{B4C30636-9CB3-470D-8DB8-306D1BC16F0B}" sibTransId="{EC3063A9-E0DC-4E08-9DCE-F6C41203B186}"/>
    <dgm:cxn modelId="{E2E5451F-A411-4429-8B39-22652147FCA6}" type="presOf" srcId="{DADB35AB-03A2-4FE6-9D46-B6535D1936A6}" destId="{680FDA35-968A-43E1-8AEF-57EA80FDC53E}" srcOrd="0" destOrd="0" presId="urn:microsoft.com/office/officeart/2008/layout/VerticalCircleList"/>
    <dgm:cxn modelId="{26C098B6-52C4-4C5C-8655-D4E521C60E2C}" type="presOf" srcId="{420D48AE-91DF-4CDB-8011-88727E9FC208}" destId="{25951FED-9A8A-4BF3-AC4E-92B6484FD1E5}" srcOrd="0" destOrd="0" presId="urn:microsoft.com/office/officeart/2008/layout/VerticalCircleList"/>
    <dgm:cxn modelId="{E4B7F6B9-16C6-443A-8E72-AFCF625DF6D7}" type="presOf" srcId="{7EDDFDE0-DCF6-431E-AD07-F42E10FD6A41}" destId="{7E629D87-642F-4BA0-9743-981D8504E446}" srcOrd="0" destOrd="0" presId="urn:microsoft.com/office/officeart/2008/layout/VerticalCircleList"/>
    <dgm:cxn modelId="{9678F2C4-05C9-4947-987B-A092235B346F}" type="presOf" srcId="{ED80F4B1-73DB-4D33-8399-32FDE8308FD3}" destId="{C133F58E-5E0B-4AB5-8299-B6DC498B6C2F}" srcOrd="0" destOrd="0" presId="urn:microsoft.com/office/officeart/2008/layout/VerticalCircleList"/>
    <dgm:cxn modelId="{7622FFCA-705B-454E-99A9-6AC6FF193EDA}" srcId="{7EDDFDE0-DCF6-431E-AD07-F42E10FD6A41}" destId="{ED80F4B1-73DB-4D33-8399-32FDE8308FD3}" srcOrd="2" destOrd="0" parTransId="{F873DD85-B117-460B-976A-30A3D981FE10}" sibTransId="{5D3C2FAE-8A79-401F-93E9-DDE2527C398D}"/>
    <dgm:cxn modelId="{9C89ACCF-50CD-4BC1-8191-9AFA1229AD02}" srcId="{7EDDFDE0-DCF6-431E-AD07-F42E10FD6A41}" destId="{DADB35AB-03A2-4FE6-9D46-B6535D1936A6}" srcOrd="1" destOrd="0" parTransId="{8753B971-5026-4390-BDE5-6152DFC8A397}" sibTransId="{BAC5AD85-96A4-4628-8BBD-84B804965E27}"/>
    <dgm:cxn modelId="{1278D94B-54D3-46E6-B224-6719B133FE76}" type="presParOf" srcId="{7E629D87-642F-4BA0-9743-981D8504E446}" destId="{19920CC7-34C3-46E7-BEA5-FB43B8EF7C0F}" srcOrd="0" destOrd="0" presId="urn:microsoft.com/office/officeart/2008/layout/VerticalCircleList"/>
    <dgm:cxn modelId="{8DB4B65D-9D84-458B-893F-FBC9877B8369}" type="presParOf" srcId="{19920CC7-34C3-46E7-BEA5-FB43B8EF7C0F}" destId="{E47D5569-9132-4C87-8DF6-C9579CA474BF}" srcOrd="0" destOrd="0" presId="urn:microsoft.com/office/officeart/2008/layout/VerticalCircleList"/>
    <dgm:cxn modelId="{FEB69EEA-E631-43BB-9EC2-0BBFD82AF664}" type="presParOf" srcId="{19920CC7-34C3-46E7-BEA5-FB43B8EF7C0F}" destId="{6DE4DACA-1B96-4232-AC3A-98EE6F870095}" srcOrd="1" destOrd="0" presId="urn:microsoft.com/office/officeart/2008/layout/VerticalCircleList"/>
    <dgm:cxn modelId="{92A20D75-6CDC-4074-B830-E01364A86DFE}" type="presParOf" srcId="{19920CC7-34C3-46E7-BEA5-FB43B8EF7C0F}" destId="{25951FED-9A8A-4BF3-AC4E-92B6484FD1E5}" srcOrd="2" destOrd="0" presId="urn:microsoft.com/office/officeart/2008/layout/VerticalCircleList"/>
    <dgm:cxn modelId="{6CE428CC-5B9C-455F-B674-C0079E255F66}" type="presParOf" srcId="{7E629D87-642F-4BA0-9743-981D8504E446}" destId="{B40F1316-ABC0-4075-B028-1E26263E2F29}" srcOrd="1" destOrd="0" presId="urn:microsoft.com/office/officeart/2008/layout/VerticalCircleList"/>
    <dgm:cxn modelId="{82B1D522-175D-4480-8130-3993DEB6056C}" type="presParOf" srcId="{B40F1316-ABC0-4075-B028-1E26263E2F29}" destId="{D45C260F-1587-4629-A3CD-06A88FAD88DC}" srcOrd="0" destOrd="0" presId="urn:microsoft.com/office/officeart/2008/layout/VerticalCircleList"/>
    <dgm:cxn modelId="{FDFA37C2-5968-4C70-810B-E555DB71717C}" type="presParOf" srcId="{B40F1316-ABC0-4075-B028-1E26263E2F29}" destId="{8DD2E251-F9F5-429A-A92E-58FCC8DD15D6}" srcOrd="1" destOrd="0" presId="urn:microsoft.com/office/officeart/2008/layout/VerticalCircleList"/>
    <dgm:cxn modelId="{6F85DC29-EC7E-48E0-8A4E-07E3462F5693}" type="presParOf" srcId="{B40F1316-ABC0-4075-B028-1E26263E2F29}" destId="{680FDA35-968A-43E1-8AEF-57EA80FDC53E}" srcOrd="2" destOrd="0" presId="urn:microsoft.com/office/officeart/2008/layout/VerticalCircleList"/>
    <dgm:cxn modelId="{E2BB74E0-0902-4A98-B8B4-1F276DA29D69}" type="presParOf" srcId="{7E629D87-642F-4BA0-9743-981D8504E446}" destId="{871792E8-DEEE-46A8-8726-09DFC578C452}" srcOrd="2" destOrd="0" presId="urn:microsoft.com/office/officeart/2008/layout/VerticalCircleList"/>
    <dgm:cxn modelId="{B549CA4B-0AB4-4BB4-A0A6-266EEA701563}" type="presParOf" srcId="{871792E8-DEEE-46A8-8726-09DFC578C452}" destId="{3B9C86D1-D49F-482F-9F6A-F06929A3443E}" srcOrd="0" destOrd="0" presId="urn:microsoft.com/office/officeart/2008/layout/VerticalCircleList"/>
    <dgm:cxn modelId="{6E81AFD7-C547-444E-BE07-A5D0356A96A3}" type="presParOf" srcId="{871792E8-DEEE-46A8-8726-09DFC578C452}" destId="{1D65465C-5104-478B-BEA2-5F251EFAE659}" srcOrd="1" destOrd="0" presId="urn:microsoft.com/office/officeart/2008/layout/VerticalCircleList"/>
    <dgm:cxn modelId="{670B9330-1122-4FC0-8F25-3728DD43906C}" type="presParOf" srcId="{871792E8-DEEE-46A8-8726-09DFC578C452}" destId="{C133F58E-5E0B-4AB5-8299-B6DC498B6C2F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8FA4E4-03EE-43C0-87FA-DD7D5EFE7D64}">
      <dsp:nvSpPr>
        <dsp:cNvPr id="0" name=""/>
        <dsp:cNvSpPr/>
      </dsp:nvSpPr>
      <dsp:spPr>
        <a:xfrm>
          <a:off x="7099" y="127171"/>
          <a:ext cx="2121842" cy="1273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Vínculo Institucional</a:t>
          </a:r>
          <a:endParaRPr lang="es-AR" sz="1600" kern="1200" dirty="0"/>
        </a:p>
      </dsp:txBody>
      <dsp:txXfrm>
        <a:off x="44387" y="164459"/>
        <a:ext cx="2047266" cy="1198529"/>
      </dsp:txXfrm>
    </dsp:sp>
    <dsp:sp modelId="{A87BD87D-F6F8-4BF3-8C80-AD6CC2340157}">
      <dsp:nvSpPr>
        <dsp:cNvPr id="0" name=""/>
        <dsp:cNvSpPr/>
      </dsp:nvSpPr>
      <dsp:spPr>
        <a:xfrm>
          <a:off x="2341125" y="500615"/>
          <a:ext cx="449830" cy="5262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1300" kern="1200"/>
        </a:p>
      </dsp:txBody>
      <dsp:txXfrm>
        <a:off x="2341125" y="605858"/>
        <a:ext cx="314881" cy="315730"/>
      </dsp:txXfrm>
    </dsp:sp>
    <dsp:sp modelId="{8CA7292A-4DE2-4F8A-BB62-36D4A6D6945B}">
      <dsp:nvSpPr>
        <dsp:cNvPr id="0" name=""/>
        <dsp:cNvSpPr/>
      </dsp:nvSpPr>
      <dsp:spPr>
        <a:xfrm>
          <a:off x="2977678" y="127171"/>
          <a:ext cx="2121842" cy="1273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Vínculo Fusionable</a:t>
          </a:r>
          <a:endParaRPr lang="es-AR" sz="1600" kern="1200" dirty="0"/>
        </a:p>
      </dsp:txBody>
      <dsp:txXfrm>
        <a:off x="3014966" y="164459"/>
        <a:ext cx="2047266" cy="1198529"/>
      </dsp:txXfrm>
    </dsp:sp>
    <dsp:sp modelId="{15574A16-F71C-4BC9-9C21-8FCA98F64691}">
      <dsp:nvSpPr>
        <dsp:cNvPr id="0" name=""/>
        <dsp:cNvSpPr/>
      </dsp:nvSpPr>
      <dsp:spPr>
        <a:xfrm>
          <a:off x="5311704" y="500615"/>
          <a:ext cx="449830" cy="5262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1300" kern="1200"/>
        </a:p>
      </dsp:txBody>
      <dsp:txXfrm>
        <a:off x="5311704" y="605858"/>
        <a:ext cx="314881" cy="315730"/>
      </dsp:txXfrm>
    </dsp:sp>
    <dsp:sp modelId="{408102C3-3CBA-4AD7-B2CA-39C3FD447826}">
      <dsp:nvSpPr>
        <dsp:cNvPr id="0" name=""/>
        <dsp:cNvSpPr/>
      </dsp:nvSpPr>
      <dsp:spPr>
        <a:xfrm>
          <a:off x="5948257" y="127171"/>
          <a:ext cx="2121842" cy="1273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La terapia como Acompañamiento</a:t>
          </a:r>
          <a:endParaRPr lang="es-AR" sz="1600" kern="1200" dirty="0"/>
        </a:p>
      </dsp:txBody>
      <dsp:txXfrm>
        <a:off x="5985545" y="164459"/>
        <a:ext cx="2047266" cy="11985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7C60EB-114B-48BF-9606-DC1149BDB042}">
      <dsp:nvSpPr>
        <dsp:cNvPr id="0" name=""/>
        <dsp:cNvSpPr/>
      </dsp:nvSpPr>
      <dsp:spPr>
        <a:xfrm>
          <a:off x="0" y="4117343"/>
          <a:ext cx="8640960" cy="0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B94744-B95C-4303-BEFB-F95F18504C6F}">
      <dsp:nvSpPr>
        <dsp:cNvPr id="0" name=""/>
        <dsp:cNvSpPr/>
      </dsp:nvSpPr>
      <dsp:spPr>
        <a:xfrm>
          <a:off x="0" y="3286540"/>
          <a:ext cx="8640960" cy="0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702C06-517F-46A3-AC0E-289A0DF7C56D}">
      <dsp:nvSpPr>
        <dsp:cNvPr id="0" name=""/>
        <dsp:cNvSpPr/>
      </dsp:nvSpPr>
      <dsp:spPr>
        <a:xfrm>
          <a:off x="0" y="2455736"/>
          <a:ext cx="8640960" cy="0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F7BD75-BCA2-4AD4-AB97-4FDBFEFF96EA}">
      <dsp:nvSpPr>
        <dsp:cNvPr id="0" name=""/>
        <dsp:cNvSpPr/>
      </dsp:nvSpPr>
      <dsp:spPr>
        <a:xfrm>
          <a:off x="0" y="1624933"/>
          <a:ext cx="8640960" cy="0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41395-E8EA-48A7-8226-C45F135F2CFB}">
      <dsp:nvSpPr>
        <dsp:cNvPr id="0" name=""/>
        <dsp:cNvSpPr/>
      </dsp:nvSpPr>
      <dsp:spPr>
        <a:xfrm>
          <a:off x="0" y="794129"/>
          <a:ext cx="8640960" cy="0"/>
        </a:xfrm>
        <a:prstGeom prst="line">
          <a:avLst/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035D-7144-4181-B81B-3530981D8C8B}">
      <dsp:nvSpPr>
        <dsp:cNvPr id="0" name=""/>
        <dsp:cNvSpPr/>
      </dsp:nvSpPr>
      <dsp:spPr>
        <a:xfrm>
          <a:off x="2246649" y="2888"/>
          <a:ext cx="6394310" cy="79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/>
            <a:t>El paciente en principio no desea Tratarse</a:t>
          </a:r>
          <a:endParaRPr lang="es-AR" sz="2400" b="1" kern="1200" dirty="0"/>
        </a:p>
      </dsp:txBody>
      <dsp:txXfrm>
        <a:off x="2246649" y="2888"/>
        <a:ext cx="6394310" cy="791241"/>
      </dsp:txXfrm>
    </dsp:sp>
    <dsp:sp modelId="{84DBCF43-B52F-4275-92A3-56E6F40AAEAD}">
      <dsp:nvSpPr>
        <dsp:cNvPr id="0" name=""/>
        <dsp:cNvSpPr/>
      </dsp:nvSpPr>
      <dsp:spPr>
        <a:xfrm>
          <a:off x="0" y="2888"/>
          <a:ext cx="2246649" cy="791241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400" b="1" kern="1200" dirty="0"/>
            <a:t>A</a:t>
          </a:r>
          <a:endParaRPr lang="es-AR" sz="4400" b="1" kern="1200" dirty="0"/>
        </a:p>
      </dsp:txBody>
      <dsp:txXfrm>
        <a:off x="38632" y="41520"/>
        <a:ext cx="2169385" cy="752609"/>
      </dsp:txXfrm>
    </dsp:sp>
    <dsp:sp modelId="{7781583F-CBB0-43F9-9ADF-339362FDF4B3}">
      <dsp:nvSpPr>
        <dsp:cNvPr id="0" name=""/>
        <dsp:cNvSpPr/>
      </dsp:nvSpPr>
      <dsp:spPr>
        <a:xfrm>
          <a:off x="2246649" y="833691"/>
          <a:ext cx="6394310" cy="79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/>
            <a:t>Ama lo que lo destruye</a:t>
          </a:r>
          <a:endParaRPr lang="es-AR" sz="2400" b="1" kern="1200" dirty="0"/>
        </a:p>
      </dsp:txBody>
      <dsp:txXfrm>
        <a:off x="2246649" y="833691"/>
        <a:ext cx="6394310" cy="791241"/>
      </dsp:txXfrm>
    </dsp:sp>
    <dsp:sp modelId="{9AD1D37E-88DC-4410-B0C2-23DCFAD0DD16}">
      <dsp:nvSpPr>
        <dsp:cNvPr id="0" name=""/>
        <dsp:cNvSpPr/>
      </dsp:nvSpPr>
      <dsp:spPr>
        <a:xfrm>
          <a:off x="0" y="833691"/>
          <a:ext cx="2246649" cy="791241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184307"/>
            <a:satOff val="22167"/>
            <a:lumOff val="2549"/>
            <a:alphaOff val="0"/>
          </a:schemeClr>
        </a:solidFill>
        <a:ln w="15875" cap="flat" cmpd="sng" algn="ctr">
          <a:solidFill>
            <a:schemeClr val="accent2">
              <a:hueOff val="-184307"/>
              <a:satOff val="22167"/>
              <a:lumOff val="2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400" b="1" kern="1200" dirty="0"/>
            <a:t>B</a:t>
          </a:r>
          <a:endParaRPr lang="es-AR" sz="4400" b="1" kern="1200" dirty="0"/>
        </a:p>
      </dsp:txBody>
      <dsp:txXfrm>
        <a:off x="38632" y="872323"/>
        <a:ext cx="2169385" cy="752609"/>
      </dsp:txXfrm>
    </dsp:sp>
    <dsp:sp modelId="{05A702EC-FB18-4C7D-8E7F-9075A39B6413}">
      <dsp:nvSpPr>
        <dsp:cNvPr id="0" name=""/>
        <dsp:cNvSpPr/>
      </dsp:nvSpPr>
      <dsp:spPr>
        <a:xfrm>
          <a:off x="2246649" y="1664495"/>
          <a:ext cx="6394310" cy="79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/>
            <a:t>La Droga es su tratamiento</a:t>
          </a:r>
          <a:endParaRPr lang="es-AR" sz="2400" b="1" kern="1200" dirty="0"/>
        </a:p>
      </dsp:txBody>
      <dsp:txXfrm>
        <a:off x="2246649" y="1664495"/>
        <a:ext cx="6394310" cy="791241"/>
      </dsp:txXfrm>
    </dsp:sp>
    <dsp:sp modelId="{75B7CBBF-B2F5-45B7-85DD-D7F4F3E5B5BF}">
      <dsp:nvSpPr>
        <dsp:cNvPr id="0" name=""/>
        <dsp:cNvSpPr/>
      </dsp:nvSpPr>
      <dsp:spPr>
        <a:xfrm>
          <a:off x="0" y="1664495"/>
          <a:ext cx="2246649" cy="791241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368613"/>
            <a:satOff val="44335"/>
            <a:lumOff val="5098"/>
            <a:alphaOff val="0"/>
          </a:schemeClr>
        </a:solidFill>
        <a:ln w="15875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400" b="1" kern="1200" dirty="0"/>
            <a:t>C</a:t>
          </a:r>
          <a:endParaRPr lang="es-AR" sz="4400" b="1" kern="1200" dirty="0"/>
        </a:p>
      </dsp:txBody>
      <dsp:txXfrm>
        <a:off x="38632" y="1703127"/>
        <a:ext cx="2169385" cy="752609"/>
      </dsp:txXfrm>
    </dsp:sp>
    <dsp:sp modelId="{C2E9800C-850C-4CDE-B986-BA73678DFAC2}">
      <dsp:nvSpPr>
        <dsp:cNvPr id="0" name=""/>
        <dsp:cNvSpPr/>
      </dsp:nvSpPr>
      <dsp:spPr>
        <a:xfrm>
          <a:off x="2246649" y="2495298"/>
          <a:ext cx="6394310" cy="79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/>
            <a:t>Siempre va a conservar la ilusión de un uso controlado</a:t>
          </a:r>
          <a:endParaRPr lang="es-AR" sz="2400" b="1" kern="1200" dirty="0"/>
        </a:p>
      </dsp:txBody>
      <dsp:txXfrm>
        <a:off x="2246649" y="2495298"/>
        <a:ext cx="6394310" cy="791241"/>
      </dsp:txXfrm>
    </dsp:sp>
    <dsp:sp modelId="{BEF96C9F-28B7-4324-A370-B939F1A2C63E}">
      <dsp:nvSpPr>
        <dsp:cNvPr id="0" name=""/>
        <dsp:cNvSpPr/>
      </dsp:nvSpPr>
      <dsp:spPr>
        <a:xfrm>
          <a:off x="0" y="2495298"/>
          <a:ext cx="2246649" cy="791241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552920"/>
            <a:satOff val="66502"/>
            <a:lumOff val="7647"/>
            <a:alphaOff val="0"/>
          </a:schemeClr>
        </a:solidFill>
        <a:ln w="15875" cap="flat" cmpd="sng" algn="ctr">
          <a:solidFill>
            <a:schemeClr val="accent2">
              <a:hueOff val="-552920"/>
              <a:satOff val="66502"/>
              <a:lumOff val="7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400" b="1" kern="1200" dirty="0"/>
            <a:t>D</a:t>
          </a:r>
          <a:endParaRPr lang="es-AR" sz="4400" b="1" kern="1200" dirty="0"/>
        </a:p>
      </dsp:txBody>
      <dsp:txXfrm>
        <a:off x="38632" y="2533930"/>
        <a:ext cx="2169385" cy="752609"/>
      </dsp:txXfrm>
    </dsp:sp>
    <dsp:sp modelId="{F8BDA44B-74D8-45D9-B5B9-2815B120C887}">
      <dsp:nvSpPr>
        <dsp:cNvPr id="0" name=""/>
        <dsp:cNvSpPr/>
      </dsp:nvSpPr>
      <dsp:spPr>
        <a:xfrm>
          <a:off x="2246649" y="3326102"/>
          <a:ext cx="6394310" cy="791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b="1" kern="1200" dirty="0"/>
            <a:t>El </a:t>
          </a:r>
          <a:r>
            <a:rPr lang="es-MX" sz="2400" b="1" u="sng" kern="1200" dirty="0"/>
            <a:t>Deseo </a:t>
          </a:r>
          <a:r>
            <a:rPr lang="es-MX" sz="2400" b="1" u="none" kern="1200" dirty="0"/>
            <a:t>parte del terapeuta y del equipo de la comunidad terapéutica</a:t>
          </a:r>
          <a:endParaRPr lang="es-AR" sz="2400" b="1" kern="1200" dirty="0"/>
        </a:p>
      </dsp:txBody>
      <dsp:txXfrm>
        <a:off x="2246649" y="3326102"/>
        <a:ext cx="6394310" cy="791241"/>
      </dsp:txXfrm>
    </dsp:sp>
    <dsp:sp modelId="{E6592DB1-8D79-43D4-9B86-6A99E7A4FF0C}">
      <dsp:nvSpPr>
        <dsp:cNvPr id="0" name=""/>
        <dsp:cNvSpPr/>
      </dsp:nvSpPr>
      <dsp:spPr>
        <a:xfrm>
          <a:off x="0" y="3326102"/>
          <a:ext cx="2246649" cy="791241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15875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400" b="1" kern="1200" dirty="0"/>
            <a:t>E</a:t>
          </a:r>
          <a:endParaRPr lang="es-AR" sz="4400" b="1" kern="1200" dirty="0"/>
        </a:p>
      </dsp:txBody>
      <dsp:txXfrm>
        <a:off x="38632" y="3364734"/>
        <a:ext cx="2169385" cy="7526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A16ADF-8D5A-4E49-9462-8B463ED649B6}">
      <dsp:nvSpPr>
        <dsp:cNvPr id="0" name=""/>
        <dsp:cNvSpPr/>
      </dsp:nvSpPr>
      <dsp:spPr>
        <a:xfrm>
          <a:off x="903499" y="0"/>
          <a:ext cx="10239663" cy="5016757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33FA49-737E-42BA-9E32-BC2803C12CF3}">
      <dsp:nvSpPr>
        <dsp:cNvPr id="0" name=""/>
        <dsp:cNvSpPr/>
      </dsp:nvSpPr>
      <dsp:spPr>
        <a:xfrm>
          <a:off x="3308" y="1505027"/>
          <a:ext cx="1926407" cy="200670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Intoxicación aguda</a:t>
          </a:r>
          <a:endParaRPr lang="es-AR" sz="1700" kern="1200"/>
        </a:p>
      </dsp:txBody>
      <dsp:txXfrm>
        <a:off x="97347" y="1599066"/>
        <a:ext cx="1738329" cy="1818625"/>
      </dsp:txXfrm>
    </dsp:sp>
    <dsp:sp modelId="{2C694636-A8B2-4EC0-BD31-FC18AD7D877F}">
      <dsp:nvSpPr>
        <dsp:cNvPr id="0" name=""/>
        <dsp:cNvSpPr/>
      </dsp:nvSpPr>
      <dsp:spPr>
        <a:xfrm>
          <a:off x="2026036" y="1505027"/>
          <a:ext cx="1926407" cy="2006703"/>
        </a:xfrm>
        <a:prstGeom prst="roundRect">
          <a:avLst/>
        </a:prstGeom>
        <a:solidFill>
          <a:schemeClr val="accent3">
            <a:hueOff val="490479"/>
            <a:satOff val="-16225"/>
            <a:lumOff val="-23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Proceso de aceptación de la enfermedad</a:t>
          </a:r>
          <a:endParaRPr lang="es-AR" sz="1700" kern="1200"/>
        </a:p>
      </dsp:txBody>
      <dsp:txXfrm>
        <a:off x="2120075" y="1599066"/>
        <a:ext cx="1738329" cy="1818625"/>
      </dsp:txXfrm>
    </dsp:sp>
    <dsp:sp modelId="{96DDA321-61FA-438D-B403-DDD7DC65995D}">
      <dsp:nvSpPr>
        <dsp:cNvPr id="0" name=""/>
        <dsp:cNvSpPr/>
      </dsp:nvSpPr>
      <dsp:spPr>
        <a:xfrm>
          <a:off x="4048764" y="1505027"/>
          <a:ext cx="1926407" cy="2006703"/>
        </a:xfrm>
        <a:prstGeom prst="roundRect">
          <a:avLst/>
        </a:prstGeom>
        <a:solidFill>
          <a:schemeClr val="accent3">
            <a:hueOff val="980958"/>
            <a:satOff val="-32450"/>
            <a:lumOff val="-47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Confrontación con los fenómenos de abstinencia y craving</a:t>
          </a:r>
          <a:endParaRPr lang="es-AR" sz="1700" kern="1200"/>
        </a:p>
      </dsp:txBody>
      <dsp:txXfrm>
        <a:off x="4142803" y="1599066"/>
        <a:ext cx="1738329" cy="1818625"/>
      </dsp:txXfrm>
    </dsp:sp>
    <dsp:sp modelId="{F8609689-2DE3-4D41-AC05-6298875812B3}">
      <dsp:nvSpPr>
        <dsp:cNvPr id="0" name=""/>
        <dsp:cNvSpPr/>
      </dsp:nvSpPr>
      <dsp:spPr>
        <a:xfrm>
          <a:off x="6071491" y="1505027"/>
          <a:ext cx="1926407" cy="2006703"/>
        </a:xfrm>
        <a:prstGeom prst="roundRect">
          <a:avLst/>
        </a:prstGeom>
        <a:solidFill>
          <a:schemeClr val="accent3">
            <a:hueOff val="1471437"/>
            <a:satOff val="-48675"/>
            <a:lumOff val="-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Insight y alianza</a:t>
          </a:r>
          <a:endParaRPr lang="es-AR" sz="1700" kern="1200"/>
        </a:p>
      </dsp:txBody>
      <dsp:txXfrm>
        <a:off x="6165530" y="1599066"/>
        <a:ext cx="1738329" cy="1818625"/>
      </dsp:txXfrm>
    </dsp:sp>
    <dsp:sp modelId="{E20CE08C-22E5-4C1E-A79A-9301BE8B643F}">
      <dsp:nvSpPr>
        <dsp:cNvPr id="0" name=""/>
        <dsp:cNvSpPr/>
      </dsp:nvSpPr>
      <dsp:spPr>
        <a:xfrm>
          <a:off x="8094219" y="1505027"/>
          <a:ext cx="1926407" cy="2006703"/>
        </a:xfrm>
        <a:prstGeom prst="roundRect">
          <a:avLst/>
        </a:prstGeom>
        <a:solidFill>
          <a:schemeClr val="accent3">
            <a:hueOff val="1961916"/>
            <a:satOff val="-64900"/>
            <a:lumOff val="-94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Mesetas en la terapia</a:t>
          </a:r>
          <a:endParaRPr lang="es-AR" sz="1700" kern="1200"/>
        </a:p>
      </dsp:txBody>
      <dsp:txXfrm>
        <a:off x="8188258" y="1599066"/>
        <a:ext cx="1738329" cy="1818625"/>
      </dsp:txXfrm>
    </dsp:sp>
    <dsp:sp modelId="{77C9FD7C-2AE6-48FB-A9B1-3096B72303B1}">
      <dsp:nvSpPr>
        <dsp:cNvPr id="0" name=""/>
        <dsp:cNvSpPr/>
      </dsp:nvSpPr>
      <dsp:spPr>
        <a:xfrm>
          <a:off x="10116946" y="1505027"/>
          <a:ext cx="1926407" cy="2006703"/>
        </a:xfrm>
        <a:prstGeom prst="round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/>
            <a:t>Proceso de reinserción </a:t>
          </a:r>
          <a:endParaRPr lang="es-AR" sz="1700" kern="1200"/>
        </a:p>
      </dsp:txBody>
      <dsp:txXfrm>
        <a:off x="10210985" y="1599066"/>
        <a:ext cx="1738329" cy="18186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03E900-BBF9-4492-B1C9-0BC72BC1D3B4}">
      <dsp:nvSpPr>
        <dsp:cNvPr id="0" name=""/>
        <dsp:cNvSpPr/>
      </dsp:nvSpPr>
      <dsp:spPr>
        <a:xfrm>
          <a:off x="0" y="3817214"/>
          <a:ext cx="9852308" cy="83511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 pitchFamily="34" charset="0"/>
              <a:cs typeface="Arial" pitchFamily="34" charset="0"/>
            </a:rPr>
            <a:t>LAS SEÑALES DEL PLACER DURAN VARIOS AÑOS.</a:t>
          </a:r>
          <a:endParaRPr lang="es-AR" sz="1500" b="1" kern="1200" dirty="0">
            <a:latin typeface="Arial" pitchFamily="34" charset="0"/>
            <a:cs typeface="Arial" pitchFamily="34" charset="0"/>
          </a:endParaRPr>
        </a:p>
      </dsp:txBody>
      <dsp:txXfrm>
        <a:off x="0" y="3817214"/>
        <a:ext cx="9852308" cy="835113"/>
      </dsp:txXfrm>
    </dsp:sp>
    <dsp:sp modelId="{B2793968-532F-437D-A144-2AD128C2C619}">
      <dsp:nvSpPr>
        <dsp:cNvPr id="0" name=""/>
        <dsp:cNvSpPr/>
      </dsp:nvSpPr>
      <dsp:spPr>
        <a:xfrm rot="10800000">
          <a:off x="0" y="2545337"/>
          <a:ext cx="9852308" cy="1284404"/>
        </a:xfrm>
        <a:prstGeom prst="upArrowCallout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 pitchFamily="34" charset="0"/>
              <a:cs typeface="Arial" pitchFamily="34" charset="0"/>
            </a:rPr>
            <a:t>EL DUELO PSICOLOGICO POR LA SUSTANCIA ES DE ALREDEDOR DE 5 AÑOS QUE ES EL TIEMPO DE LA ELABORACION DE LOS DUELOS MAS CRITICOS: muerte de los padres o hijos, separación, </a:t>
          </a:r>
          <a:r>
            <a:rPr lang="es-ES" sz="1500" b="1" kern="1200" dirty="0" err="1">
              <a:latin typeface="Arial" pitchFamily="34" charset="0"/>
              <a:cs typeface="Arial" pitchFamily="34" charset="0"/>
            </a:rPr>
            <a:t>etc</a:t>
          </a:r>
          <a:r>
            <a:rPr lang="es-ES" sz="1500" b="1" kern="1200" dirty="0">
              <a:latin typeface="Arial" pitchFamily="34" charset="0"/>
              <a:cs typeface="Arial" pitchFamily="34" charset="0"/>
            </a:rPr>
            <a:t> </a:t>
          </a:r>
        </a:p>
      </dsp:txBody>
      <dsp:txXfrm rot="10800000">
        <a:off x="0" y="2545337"/>
        <a:ext cx="9852308" cy="834567"/>
      </dsp:txXfrm>
    </dsp:sp>
    <dsp:sp modelId="{35D05F09-6733-4EBB-BD45-AA672B951FA0}">
      <dsp:nvSpPr>
        <dsp:cNvPr id="0" name=""/>
        <dsp:cNvSpPr/>
      </dsp:nvSpPr>
      <dsp:spPr>
        <a:xfrm rot="10800000">
          <a:off x="0" y="1273459"/>
          <a:ext cx="9852308" cy="1284404"/>
        </a:xfrm>
        <a:prstGeom prst="upArrowCallout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 pitchFamily="34" charset="0"/>
              <a:cs typeface="Arial" pitchFamily="34" charset="0"/>
            </a:rPr>
            <a:t>LOS TIEMPOS DE RESILIENCIA, PLASTICIDAD Y NEUROREGENERACION NEURONAL TARDAN TAMBIEN COMO MINIMO DOS AÑOS </a:t>
          </a:r>
        </a:p>
      </dsp:txBody>
      <dsp:txXfrm rot="10800000">
        <a:off x="0" y="1273459"/>
        <a:ext cx="9852308" cy="834567"/>
      </dsp:txXfrm>
    </dsp:sp>
    <dsp:sp modelId="{560EAE2A-8CC4-48E6-A40E-B5515A4E297F}">
      <dsp:nvSpPr>
        <dsp:cNvPr id="0" name=""/>
        <dsp:cNvSpPr/>
      </dsp:nvSpPr>
      <dsp:spPr>
        <a:xfrm rot="10800000">
          <a:off x="0" y="1582"/>
          <a:ext cx="9852308" cy="1284404"/>
        </a:xfrm>
        <a:prstGeom prst="upArrowCallout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 pitchFamily="34" charset="0"/>
              <a:cs typeface="Arial" pitchFamily="34" charset="0"/>
            </a:rPr>
            <a:t>EL CAMBIO CEREBRAL ANTE EL CONSUMO LLEVAN DOS AÑOS (QUIMICOS Y ELECTRICOS –FUNCIONALES Y ESTRUCTURALES EN ALGUNOS CASOS ) </a:t>
          </a:r>
        </a:p>
      </dsp:txBody>
      <dsp:txXfrm rot="10800000">
        <a:off x="0" y="1582"/>
        <a:ext cx="9852308" cy="8345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ECC8D7-61D3-4BB5-B611-73AD63AD06D1}">
      <dsp:nvSpPr>
        <dsp:cNvPr id="0" name=""/>
        <dsp:cNvSpPr/>
      </dsp:nvSpPr>
      <dsp:spPr>
        <a:xfrm>
          <a:off x="1161888" y="1579"/>
          <a:ext cx="1067597" cy="1067597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6B1CBF1-24EB-4438-892B-C5E3CBDF6DCF}">
      <dsp:nvSpPr>
        <dsp:cNvPr id="0" name=""/>
        <dsp:cNvSpPr/>
      </dsp:nvSpPr>
      <dsp:spPr>
        <a:xfrm>
          <a:off x="2702346" y="1579"/>
          <a:ext cx="5696024" cy="1067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130" rIns="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0" kern="1200" dirty="0">
              <a:latin typeface="Arial" pitchFamily="34" charset="0"/>
              <a:cs typeface="Arial" pitchFamily="34" charset="0"/>
            </a:rPr>
            <a:t>El cambio cerebral ante el consumo llevan dos años (químicos y eléctricos –funcionales y estructurales en algunos casos ) </a:t>
          </a:r>
        </a:p>
      </dsp:txBody>
      <dsp:txXfrm>
        <a:off x="2702346" y="1579"/>
        <a:ext cx="5696024" cy="1067597"/>
      </dsp:txXfrm>
    </dsp:sp>
    <dsp:sp modelId="{39E46E2B-49AD-4FD5-9FCC-36A491017FD4}">
      <dsp:nvSpPr>
        <dsp:cNvPr id="0" name=""/>
        <dsp:cNvSpPr/>
      </dsp:nvSpPr>
      <dsp:spPr>
        <a:xfrm>
          <a:off x="1161888" y="1069177"/>
          <a:ext cx="1067597" cy="1067597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alpha val="50000"/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AC4129-AFF8-4A50-87D4-9DFA6E6EEEFF}">
      <dsp:nvSpPr>
        <dsp:cNvPr id="0" name=""/>
        <dsp:cNvSpPr/>
      </dsp:nvSpPr>
      <dsp:spPr>
        <a:xfrm>
          <a:off x="2702346" y="1069177"/>
          <a:ext cx="5696024" cy="1067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130" rIns="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0" kern="1200" dirty="0">
              <a:latin typeface="Arial" pitchFamily="34" charset="0"/>
              <a:cs typeface="Arial" pitchFamily="34" charset="0"/>
            </a:rPr>
            <a:t>Los tiempos de resiliencia, plasticidad y neuroregeneración neuronal tardan también como mínimo dos años </a:t>
          </a:r>
        </a:p>
      </dsp:txBody>
      <dsp:txXfrm>
        <a:off x="2702346" y="1069177"/>
        <a:ext cx="5696024" cy="1067597"/>
      </dsp:txXfrm>
    </dsp:sp>
    <dsp:sp modelId="{6BBD464F-46DF-4418-8D14-1929548FC744}">
      <dsp:nvSpPr>
        <dsp:cNvPr id="0" name=""/>
        <dsp:cNvSpPr/>
      </dsp:nvSpPr>
      <dsp:spPr>
        <a:xfrm>
          <a:off x="1161888" y="2136775"/>
          <a:ext cx="1067597" cy="1067597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alpha val="50000"/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98D26FE-3F7E-461F-AAFA-92641C67D71E}">
      <dsp:nvSpPr>
        <dsp:cNvPr id="0" name=""/>
        <dsp:cNvSpPr/>
      </dsp:nvSpPr>
      <dsp:spPr>
        <a:xfrm>
          <a:off x="2702346" y="2136775"/>
          <a:ext cx="5696024" cy="1067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130" rIns="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0" kern="1200" dirty="0">
              <a:latin typeface="Arial" pitchFamily="34" charset="0"/>
              <a:cs typeface="Arial" pitchFamily="34" charset="0"/>
            </a:rPr>
            <a:t>El duelo psicológico por la sustancia es de alrededor de 5 años que es el tiempo de la elaboración de los duelos mas críticos: muerte de los padres o hijos, separación, etc. </a:t>
          </a:r>
        </a:p>
      </dsp:txBody>
      <dsp:txXfrm>
        <a:off x="2702346" y="2136775"/>
        <a:ext cx="5696024" cy="1067597"/>
      </dsp:txXfrm>
    </dsp:sp>
    <dsp:sp modelId="{096DC6EA-D84D-4AFC-A630-CBD92C0A0230}">
      <dsp:nvSpPr>
        <dsp:cNvPr id="0" name=""/>
        <dsp:cNvSpPr/>
      </dsp:nvSpPr>
      <dsp:spPr>
        <a:xfrm>
          <a:off x="1161888" y="3204372"/>
          <a:ext cx="1067597" cy="1067597"/>
        </a:xfrm>
        <a:prstGeom prst="ellipse">
          <a:avLst/>
        </a:prstGeom>
        <a:gradFill rotWithShape="1">
          <a:gsLst>
            <a:gs pos="0">
              <a:schemeClr val="accent6"/>
            </a:gs>
            <a:gs pos="100000">
              <a:schemeClr val="accent6">
                <a:shade val="75000"/>
                <a:satMod val="12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</dsp:sp>
    <dsp:sp modelId="{9C8A01E0-47D7-4797-947C-FFB14306CB91}">
      <dsp:nvSpPr>
        <dsp:cNvPr id="0" name=""/>
        <dsp:cNvSpPr/>
      </dsp:nvSpPr>
      <dsp:spPr>
        <a:xfrm>
          <a:off x="2702346" y="3204372"/>
          <a:ext cx="5696024" cy="1067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130" rIns="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0" kern="1200" dirty="0">
              <a:latin typeface="Arial" pitchFamily="34" charset="0"/>
              <a:cs typeface="Arial" pitchFamily="34" charset="0"/>
            </a:rPr>
            <a:t>Las señales del placer duran varios años.</a:t>
          </a:r>
          <a:endParaRPr lang="es-AR" sz="1900" b="0" kern="1200" dirty="0">
            <a:latin typeface="Arial" pitchFamily="34" charset="0"/>
            <a:cs typeface="Arial" pitchFamily="34" charset="0"/>
          </a:endParaRPr>
        </a:p>
      </dsp:txBody>
      <dsp:txXfrm>
        <a:off x="2702346" y="3204372"/>
        <a:ext cx="5696024" cy="106759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A879D-56D3-43F5-A215-CCE17F337240}">
      <dsp:nvSpPr>
        <dsp:cNvPr id="0" name=""/>
        <dsp:cNvSpPr/>
      </dsp:nvSpPr>
      <dsp:spPr>
        <a:xfrm>
          <a:off x="5809551" y="2281209"/>
          <a:ext cx="1701866" cy="295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682"/>
              </a:lnTo>
              <a:lnTo>
                <a:pt x="1701866" y="147682"/>
              </a:lnTo>
              <a:lnTo>
                <a:pt x="1701866" y="295365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8C841B-959F-47AB-8639-9563EA110E2F}">
      <dsp:nvSpPr>
        <dsp:cNvPr id="0" name=""/>
        <dsp:cNvSpPr/>
      </dsp:nvSpPr>
      <dsp:spPr>
        <a:xfrm>
          <a:off x="5763831" y="2281209"/>
          <a:ext cx="91440" cy="2953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5365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792EA-0F4F-466D-B096-631235ACDF0A}">
      <dsp:nvSpPr>
        <dsp:cNvPr id="0" name=""/>
        <dsp:cNvSpPr/>
      </dsp:nvSpPr>
      <dsp:spPr>
        <a:xfrm>
          <a:off x="4107685" y="2281209"/>
          <a:ext cx="1701866" cy="295365"/>
        </a:xfrm>
        <a:custGeom>
          <a:avLst/>
          <a:gdLst/>
          <a:ahLst/>
          <a:cxnLst/>
          <a:rect l="0" t="0" r="0" b="0"/>
          <a:pathLst>
            <a:path>
              <a:moveTo>
                <a:pt x="1701866" y="0"/>
              </a:moveTo>
              <a:lnTo>
                <a:pt x="1701866" y="147682"/>
              </a:lnTo>
              <a:lnTo>
                <a:pt x="0" y="147682"/>
              </a:lnTo>
              <a:lnTo>
                <a:pt x="0" y="295365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A8E525-3103-42C8-95B2-6D8AF933A252}">
      <dsp:nvSpPr>
        <dsp:cNvPr id="0" name=""/>
        <dsp:cNvSpPr/>
      </dsp:nvSpPr>
      <dsp:spPr>
        <a:xfrm>
          <a:off x="701" y="1577958"/>
          <a:ext cx="1406501" cy="7032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Familia Multiproblemática</a:t>
          </a:r>
        </a:p>
      </dsp:txBody>
      <dsp:txXfrm>
        <a:off x="701" y="1577958"/>
        <a:ext cx="1406501" cy="703250"/>
      </dsp:txXfrm>
    </dsp:sp>
    <dsp:sp modelId="{B866EE9A-C2C5-4EC2-B1B2-FDB2D1DFC822}">
      <dsp:nvSpPr>
        <dsp:cNvPr id="0" name=""/>
        <dsp:cNvSpPr/>
      </dsp:nvSpPr>
      <dsp:spPr>
        <a:xfrm>
          <a:off x="1702568" y="1577958"/>
          <a:ext cx="1406501" cy="7032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Familia Disgregada</a:t>
          </a:r>
        </a:p>
      </dsp:txBody>
      <dsp:txXfrm>
        <a:off x="1702568" y="1577958"/>
        <a:ext cx="1406501" cy="703250"/>
      </dsp:txXfrm>
    </dsp:sp>
    <dsp:sp modelId="{74CA7F25-4239-45C6-B4BB-AFC89C1E86D6}">
      <dsp:nvSpPr>
        <dsp:cNvPr id="0" name=""/>
        <dsp:cNvSpPr/>
      </dsp:nvSpPr>
      <dsp:spPr>
        <a:xfrm>
          <a:off x="3404434" y="1577958"/>
          <a:ext cx="1406501" cy="7032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Familias Tóxicas</a:t>
          </a:r>
        </a:p>
      </dsp:txBody>
      <dsp:txXfrm>
        <a:off x="3404434" y="1577958"/>
        <a:ext cx="1406501" cy="703250"/>
      </dsp:txXfrm>
    </dsp:sp>
    <dsp:sp modelId="{9ED3360E-BB7A-4AF8-B4C4-A8577BB48316}">
      <dsp:nvSpPr>
        <dsp:cNvPr id="0" name=""/>
        <dsp:cNvSpPr/>
      </dsp:nvSpPr>
      <dsp:spPr>
        <a:xfrm>
          <a:off x="5106300" y="1577958"/>
          <a:ext cx="1406501" cy="7032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Familias Traumáticas</a:t>
          </a:r>
        </a:p>
      </dsp:txBody>
      <dsp:txXfrm>
        <a:off x="5106300" y="1577958"/>
        <a:ext cx="1406501" cy="703250"/>
      </dsp:txXfrm>
    </dsp:sp>
    <dsp:sp modelId="{53B0403C-6C52-4BD7-AB9A-489246DF28C9}">
      <dsp:nvSpPr>
        <dsp:cNvPr id="0" name=""/>
        <dsp:cNvSpPr/>
      </dsp:nvSpPr>
      <dsp:spPr>
        <a:xfrm>
          <a:off x="3404434" y="2576574"/>
          <a:ext cx="1406501" cy="70325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4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Abuso</a:t>
          </a:r>
        </a:p>
      </dsp:txBody>
      <dsp:txXfrm>
        <a:off x="3404434" y="2576574"/>
        <a:ext cx="1406501" cy="703250"/>
      </dsp:txXfrm>
    </dsp:sp>
    <dsp:sp modelId="{56910F89-88FC-46BC-8711-FC426E2563BD}">
      <dsp:nvSpPr>
        <dsp:cNvPr id="0" name=""/>
        <dsp:cNvSpPr/>
      </dsp:nvSpPr>
      <dsp:spPr>
        <a:xfrm>
          <a:off x="5106300" y="2576574"/>
          <a:ext cx="1406501" cy="70325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4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Pérdidas tempranas</a:t>
          </a:r>
        </a:p>
      </dsp:txBody>
      <dsp:txXfrm>
        <a:off x="5106300" y="2576574"/>
        <a:ext cx="1406501" cy="703250"/>
      </dsp:txXfrm>
    </dsp:sp>
    <dsp:sp modelId="{06FAFF41-4EA5-4699-94D4-829C14F793CB}">
      <dsp:nvSpPr>
        <dsp:cNvPr id="0" name=""/>
        <dsp:cNvSpPr/>
      </dsp:nvSpPr>
      <dsp:spPr>
        <a:xfrm>
          <a:off x="6808166" y="2576574"/>
          <a:ext cx="1406501" cy="70325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4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Tragedias</a:t>
          </a:r>
        </a:p>
      </dsp:txBody>
      <dsp:txXfrm>
        <a:off x="6808166" y="2576574"/>
        <a:ext cx="1406501" cy="703250"/>
      </dsp:txXfrm>
    </dsp:sp>
    <dsp:sp modelId="{F91C1117-2206-4722-8621-9ED7DD0ABB3D}">
      <dsp:nvSpPr>
        <dsp:cNvPr id="0" name=""/>
        <dsp:cNvSpPr/>
      </dsp:nvSpPr>
      <dsp:spPr>
        <a:xfrm>
          <a:off x="6808166" y="1577958"/>
          <a:ext cx="1406501" cy="7032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Familia Nominal</a:t>
          </a:r>
        </a:p>
      </dsp:txBody>
      <dsp:txXfrm>
        <a:off x="6808166" y="1577958"/>
        <a:ext cx="1406501" cy="7032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4DACA-1B96-4232-AC3A-98EE6F870095}">
      <dsp:nvSpPr>
        <dsp:cNvPr id="0" name=""/>
        <dsp:cNvSpPr/>
      </dsp:nvSpPr>
      <dsp:spPr>
        <a:xfrm>
          <a:off x="279876" y="430847"/>
          <a:ext cx="1067435" cy="106743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5951FED-9A8A-4BF3-AC4E-92B6484FD1E5}">
      <dsp:nvSpPr>
        <dsp:cNvPr id="0" name=""/>
        <dsp:cNvSpPr/>
      </dsp:nvSpPr>
      <dsp:spPr>
        <a:xfrm>
          <a:off x="813593" y="430847"/>
          <a:ext cx="5695156" cy="10674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b="1" kern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 CONTROL ATENCIONAL </a:t>
          </a:r>
          <a:endParaRPr lang="es-AR" sz="3200" kern="1200" dirty="0"/>
        </a:p>
      </dsp:txBody>
      <dsp:txXfrm>
        <a:off x="813593" y="430847"/>
        <a:ext cx="5695156" cy="1067435"/>
      </dsp:txXfrm>
    </dsp:sp>
    <dsp:sp modelId="{8DD2E251-F9F5-429A-A92E-58FCC8DD15D6}">
      <dsp:nvSpPr>
        <dsp:cNvPr id="0" name=""/>
        <dsp:cNvSpPr/>
      </dsp:nvSpPr>
      <dsp:spPr>
        <a:xfrm>
          <a:off x="279876" y="1498282"/>
          <a:ext cx="1067435" cy="106743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80FDA35-968A-43E1-8AEF-57EA80FDC53E}">
      <dsp:nvSpPr>
        <dsp:cNvPr id="0" name=""/>
        <dsp:cNvSpPr/>
      </dsp:nvSpPr>
      <dsp:spPr>
        <a:xfrm>
          <a:off x="813593" y="1498282"/>
          <a:ext cx="5695156" cy="10674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b="1" kern="1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EL CONTROL INHIBITORIO </a:t>
          </a:r>
          <a:endParaRPr lang="es-AR" sz="3200" kern="1200" dirty="0"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813593" y="1498282"/>
        <a:ext cx="5695156" cy="1067435"/>
      </dsp:txXfrm>
    </dsp:sp>
    <dsp:sp modelId="{1D65465C-5104-478B-BEA2-5F251EFAE659}">
      <dsp:nvSpPr>
        <dsp:cNvPr id="0" name=""/>
        <dsp:cNvSpPr/>
      </dsp:nvSpPr>
      <dsp:spPr>
        <a:xfrm>
          <a:off x="279876" y="2565717"/>
          <a:ext cx="1067435" cy="106743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133F58E-5E0B-4AB5-8299-B6DC498B6C2F}">
      <dsp:nvSpPr>
        <dsp:cNvPr id="0" name=""/>
        <dsp:cNvSpPr/>
      </dsp:nvSpPr>
      <dsp:spPr>
        <a:xfrm>
          <a:off x="813593" y="2565717"/>
          <a:ext cx="5695156" cy="10674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b="1" kern="1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TOMA DE DECISIONES </a:t>
          </a:r>
          <a:endParaRPr lang="es-AR" sz="3200" kern="12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813593" y="2565717"/>
        <a:ext cx="5695156" cy="1067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#1">
  <dgm:title val="Lista de pestañas"/>
  <dgm:desc val="Utilícelo para mostrar bloques no secuenciales o agrupados de información. Funciona bien para listas con pequeñas cantidades de texto de Nivel 1. El primer Nivel 2 aparece junto al texto de Nivel 1 y el resto de texto de Nivel 2 aparece debajo del texto de Nivel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23BD6-F6AF-40F9-9606-22E5FCA95A41}" type="datetimeFigureOut">
              <a:rPr lang="es-AR" smtClean="0"/>
              <a:t>19/04/2017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1F86F-378A-4005-ABE6-242ACB5104D0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22084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96365-5392-4CED-A28B-92C759EA7114}" type="datetimeFigureOut">
              <a:rPr lang="es-AR" smtClean="0"/>
              <a:t>19/04/2017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4106C-3631-4163-A0A0-BA8C40E0181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04103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36C3E-ACF5-45F4-A469-1C53237C933F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2652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509872" y="0"/>
            <a:ext cx="13243109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6081656" y="-21511"/>
            <a:ext cx="4905488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198795" y="-21511"/>
            <a:ext cx="46736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11154" y="2708476"/>
            <a:ext cx="4417807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11154" y="4421081"/>
            <a:ext cx="4413071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18325" y="1516829"/>
            <a:ext cx="28448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200B3F0-A9BC-48CE-8EB6-ECE965069900}" type="datetimeFigureOut">
              <a:rPr lang="en-US" smtClean="0"/>
              <a:pPr/>
              <a:t>4/19/2017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71360" y="5719967"/>
            <a:ext cx="3775456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8795" y="5719967"/>
            <a:ext cx="858221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2318-CE40-42F6-962A-4C6D6CF697DB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1030147"/>
            <a:ext cx="1979271" cy="4780344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4395" y="1030147"/>
            <a:ext cx="7231605" cy="47803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76AC1-EB7F-4BEF-90D9-5764B50DAF8A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712A-F861-4AB0-A754-4F5A2033CD4B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194" y="2900830"/>
            <a:ext cx="8849957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8194" y="4267201"/>
            <a:ext cx="8849956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507B7-F2DC-4B2C-B14D-58A9766807A2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483D-5CB4-4842-8F2F-05D5276ACF63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89888" y="2313432"/>
            <a:ext cx="4559808" cy="349300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313431"/>
            <a:ext cx="4559808" cy="349300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2815" y="2316009"/>
            <a:ext cx="407619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961" y="2974695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2450" y="2316010"/>
            <a:ext cx="407428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36" y="2974695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CE32E-9DC0-47C8-A657-48F5C3E4A10B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B320A-89BA-47B2-A525-92E8D10B06E4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3D2D6-FCC2-425A-A4A7-8058E8C01CB1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509872" y="0"/>
            <a:ext cx="13243109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6081656" y="-21511"/>
            <a:ext cx="4905488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6198795" y="-21510"/>
            <a:ext cx="46736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2683-E6E7-4CC3-9EEE-7854DD4F3545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1207429" y="601884"/>
            <a:ext cx="4749676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7859" y="856527"/>
            <a:ext cx="4120587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88597" y="5724836"/>
            <a:ext cx="4658219" cy="365125"/>
          </a:xfrm>
        </p:spPr>
        <p:txBody>
          <a:bodyPr>
            <a:normAutofit/>
          </a:bodyPr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9777" y="2657435"/>
            <a:ext cx="4406096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5456" y="4136994"/>
            <a:ext cx="4398379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509872" y="0"/>
            <a:ext cx="13243109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6081656" y="-21511"/>
            <a:ext cx="4905488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6198795" y="-21510"/>
            <a:ext cx="46736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1207429" y="601884"/>
            <a:ext cx="4749676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6201185" y="6088284"/>
            <a:ext cx="46736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565" y="2660904"/>
            <a:ext cx="4401312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0278" y="693795"/>
            <a:ext cx="4479497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2841" y="4133089"/>
            <a:ext cx="4400764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20F81-B39D-4CBB-8BF3-5D6E395D0F72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88597" y="5724836"/>
            <a:ext cx="4658219" cy="365125"/>
          </a:xfrm>
        </p:spPr>
        <p:txBody>
          <a:bodyPr>
            <a:normAutofit/>
          </a:bodyPr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406400" y="0"/>
            <a:ext cx="13243109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609600" y="333488"/>
            <a:ext cx="109728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6081656" y="-21511"/>
            <a:ext cx="4905488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6198795" y="-21510"/>
            <a:ext cx="46736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1320" y="1027664"/>
            <a:ext cx="9366325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1323" y="2323652"/>
            <a:ext cx="903642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6517" y="22449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64B320A-89BA-47B2-A525-92E8D10B06E4}" type="datetimeFigureOut">
              <a:rPr lang="en-US" smtClean="0"/>
              <a:t>4/19/2017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88597" y="5852161"/>
            <a:ext cx="4669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8795" y="224492"/>
            <a:ext cx="1776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SIMPOSIO GRADIVA – 45 ANIVERSARIO </a:t>
            </a:r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ASOCIACION MEDICA ARGENTINA </a:t>
            </a:r>
          </a:p>
          <a:p>
            <a:r>
              <a:rPr lang="es-ES" dirty="0"/>
              <a:t>2017-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183" y="5016618"/>
            <a:ext cx="3828206" cy="11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07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125788" y="1125538"/>
            <a:ext cx="58864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AR" sz="4800"/>
              <a:t>Droga y desvalimiento Masivo Necesidades terapéuticas</a:t>
            </a:r>
          </a:p>
        </p:txBody>
      </p:sp>
      <p:sp>
        <p:nvSpPr>
          <p:cNvPr id="33795" name="AutoShape 4"/>
          <p:cNvSpPr>
            <a:spLocks noChangeArrowheads="1"/>
          </p:cNvSpPr>
          <p:nvPr/>
        </p:nvSpPr>
        <p:spPr bwMode="auto">
          <a:xfrm rot="5408954">
            <a:off x="5453856" y="3501232"/>
            <a:ext cx="1533525" cy="7572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9226 h 21600"/>
              <a:gd name="T14" fmla="*/ 20933 w 21600"/>
              <a:gd name="T15" fmla="*/ 123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021" y="0"/>
                </a:moveTo>
                <a:lnTo>
                  <a:pt x="17021" y="9226"/>
                </a:lnTo>
                <a:lnTo>
                  <a:pt x="3375" y="9226"/>
                </a:lnTo>
                <a:lnTo>
                  <a:pt x="3375" y="12374"/>
                </a:lnTo>
                <a:lnTo>
                  <a:pt x="17021" y="12374"/>
                </a:lnTo>
                <a:lnTo>
                  <a:pt x="17021" y="21600"/>
                </a:lnTo>
                <a:lnTo>
                  <a:pt x="21600" y="10800"/>
                </a:lnTo>
                <a:lnTo>
                  <a:pt x="17021" y="0"/>
                </a:lnTo>
                <a:close/>
              </a:path>
              <a:path w="21600" h="21600">
                <a:moveTo>
                  <a:pt x="1350" y="9226"/>
                </a:moveTo>
                <a:lnTo>
                  <a:pt x="1350" y="12374"/>
                </a:lnTo>
                <a:lnTo>
                  <a:pt x="2700" y="12374"/>
                </a:lnTo>
                <a:lnTo>
                  <a:pt x="2700" y="9226"/>
                </a:lnTo>
                <a:lnTo>
                  <a:pt x="1350" y="9226"/>
                </a:lnTo>
                <a:close/>
              </a:path>
              <a:path w="21600" h="21600">
                <a:moveTo>
                  <a:pt x="0" y="9226"/>
                </a:moveTo>
                <a:lnTo>
                  <a:pt x="0" y="12374"/>
                </a:lnTo>
                <a:lnTo>
                  <a:pt x="675" y="12374"/>
                </a:lnTo>
                <a:lnTo>
                  <a:pt x="675" y="9226"/>
                </a:lnTo>
                <a:lnTo>
                  <a:pt x="0" y="9226"/>
                </a:lnTo>
                <a:close/>
              </a:path>
            </a:pathLst>
          </a:custGeom>
          <a:solidFill>
            <a:srgbClr val="FFFF99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AR"/>
          </a:p>
        </p:txBody>
      </p:sp>
      <p:graphicFrame>
        <p:nvGraphicFramePr>
          <p:cNvPr id="2" name="Diagrama 1"/>
          <p:cNvGraphicFramePr/>
          <p:nvPr/>
        </p:nvGraphicFramePr>
        <p:xfrm>
          <a:off x="2057400" y="4797152"/>
          <a:ext cx="8077199" cy="1527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530686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 Box 2"/>
          <p:cNvSpPr txBox="1">
            <a:spLocks noChangeArrowheads="1"/>
          </p:cNvSpPr>
          <p:nvPr/>
        </p:nvSpPr>
        <p:spPr bwMode="auto">
          <a:xfrm>
            <a:off x="1524000" y="2514600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600">
                <a:latin typeface="Arial" pitchFamily="34" charset="0"/>
              </a:rPr>
              <a:t>La Comunidad terapéutica: “Como de ser nadie llegar a ser alguien a través de algunos” (Orden simbólico - vivencial)</a:t>
            </a:r>
            <a:endParaRPr lang="es-ES" sz="3600">
              <a:latin typeface="Arial" pitchFamily="34" charset="0"/>
            </a:endParaRPr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2855914" y="891375"/>
            <a:ext cx="68421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5400" b="1" dirty="0">
                <a:latin typeface="Arial" pitchFamily="34" charset="0"/>
              </a:rPr>
              <a:t>Casas de vida</a:t>
            </a:r>
            <a:endParaRPr lang="es-ES" sz="5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70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24000" y="0"/>
            <a:ext cx="9144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s-MX" sz="2800" dirty="0"/>
              <a:t>Posicionamiento Terapéutico</a:t>
            </a:r>
            <a:endParaRPr lang="es-AR" sz="2800" dirty="0"/>
          </a:p>
        </p:txBody>
      </p:sp>
      <p:graphicFrame>
        <p:nvGraphicFramePr>
          <p:cNvPr id="5" name="Diagrama 4"/>
          <p:cNvGraphicFramePr/>
          <p:nvPr/>
        </p:nvGraphicFramePr>
        <p:xfrm>
          <a:off x="1775520" y="1397000"/>
          <a:ext cx="8640960" cy="4120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5871216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00215" y="11091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/>
              <a:t> </a:t>
            </a:r>
          </a:p>
          <a:p>
            <a:pPr algn="ctr"/>
            <a:r>
              <a:rPr lang="es-ES" sz="4000" dirty="0"/>
              <a:t>Etapas críticas de los Tratamientos</a:t>
            </a:r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145336" y="1687450"/>
          <a:ext cx="12046663" cy="5016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68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039377" y="2153219"/>
            <a:ext cx="9810750" cy="4104968"/>
          </a:xfrm>
        </p:spPr>
        <p:txBody>
          <a:bodyPr rtlCol="0">
            <a:normAutofit/>
          </a:bodyPr>
          <a:lstStyle/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a) </a:t>
            </a:r>
            <a:r>
              <a:rPr lang="es-A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Proceso diagnóstico y de inclusión en un proceso  terapéutico individual e institucional</a:t>
            </a: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endParaRPr lang="es-A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b) </a:t>
            </a:r>
            <a:r>
              <a:rPr lang="es-A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Proceso ligado a la privación y a la abstinencia</a:t>
            </a: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endParaRPr lang="es-A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c) </a:t>
            </a:r>
            <a:r>
              <a:rPr lang="es-A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Trabajo sobre la estructura de personalidad predominante</a:t>
            </a: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endParaRPr lang="es-A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d) </a:t>
            </a:r>
            <a:r>
              <a:rPr lang="es-A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Proceso terapéutico familiar</a:t>
            </a: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endParaRPr lang="es-A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57188" indent="-3571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Tx/>
              <a:buChar char="-"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s-A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Proceso de incorporación social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9027" name="Text Box 13"/>
          <p:cNvSpPr txBox="1">
            <a:spLocks noChangeArrowheads="1"/>
          </p:cNvSpPr>
          <p:nvPr/>
        </p:nvSpPr>
        <p:spPr bwMode="auto">
          <a:xfrm>
            <a:off x="905153" y="971201"/>
            <a:ext cx="9091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ES_tradnl" altLang="es-E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MOMENTOS CRITICOS DE UN TRATAMIENTO</a:t>
            </a:r>
            <a:endParaRPr lang="es-ES" altLang="es-ES" sz="2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67340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7741" y="880844"/>
            <a:ext cx="9211112" cy="521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81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741140"/>
              </p:ext>
            </p:extLst>
          </p:nvPr>
        </p:nvGraphicFramePr>
        <p:xfrm>
          <a:off x="2152339" y="1652631"/>
          <a:ext cx="9852308" cy="4653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0963" name="4 Rectángulo"/>
          <p:cNvSpPr>
            <a:spLocks noChangeArrowheads="1"/>
          </p:cNvSpPr>
          <p:nvPr/>
        </p:nvSpPr>
        <p:spPr bwMode="auto">
          <a:xfrm>
            <a:off x="1524000" y="654342"/>
            <a:ext cx="899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br>
              <a:rPr lang="es-ES" altLang="es-ES" dirty="0"/>
            </a:br>
            <a:r>
              <a:rPr lang="es-ES" altLang="es-ES" dirty="0"/>
              <a:t>DIAGNOSTICO DEL MOMENTO DEL RESIDENTE EN LAS ETAPAS DEL CAMBIO</a:t>
            </a:r>
            <a:br>
              <a:rPr lang="es-ES" altLang="es-ES" dirty="0"/>
            </a:br>
            <a:r>
              <a:rPr lang="es-ES" altLang="es-ES" b="1" dirty="0"/>
              <a:t>MESETAS EN LA TERAPIA:</a:t>
            </a:r>
            <a:br>
              <a:rPr lang="es-AR" altLang="es-ES" dirty="0"/>
            </a:br>
            <a:endParaRPr lang="es-AR" altLang="es-ES" dirty="0"/>
          </a:p>
        </p:txBody>
      </p:sp>
    </p:spTree>
    <p:extLst>
      <p:ext uri="{BB962C8B-B14F-4D97-AF65-F5344CB8AC3E}">
        <p14:creationId xmlns:p14="http://schemas.microsoft.com/office/powerpoint/2010/main" val="2705488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3262898"/>
              </p:ext>
            </p:extLst>
          </p:nvPr>
        </p:nvGraphicFramePr>
        <p:xfrm>
          <a:off x="1219200" y="2432050"/>
          <a:ext cx="10287000" cy="4273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1987" name="4 Rectángulo"/>
          <p:cNvSpPr>
            <a:spLocks noChangeArrowheads="1"/>
          </p:cNvSpPr>
          <p:nvPr/>
        </p:nvSpPr>
        <p:spPr bwMode="auto">
          <a:xfrm>
            <a:off x="1219200" y="755010"/>
            <a:ext cx="972004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s-ES" altLang="es-AR" sz="2400" b="1" dirty="0"/>
              <a:t>DIAGNOSTICO DEL MOMENTO DEL RESIDENTE EN LAS ETAPAS DEL CAMBIO </a:t>
            </a:r>
            <a:r>
              <a:rPr lang="es-ES" altLang="es-AR" sz="2400" b="1" dirty="0">
                <a:latin typeface="Arial" pitchFamily="34" charset="0"/>
              </a:rPr>
              <a:t>MESETAS EN LA TERAPIA:</a:t>
            </a:r>
          </a:p>
          <a:p>
            <a:pPr algn="ctr" eaLnBrk="1" hangingPunct="1"/>
            <a:r>
              <a:rPr lang="es-ES" altLang="es-AR" sz="2400" b="1" dirty="0">
                <a:latin typeface="Arial" pitchFamily="34" charset="0"/>
              </a:rPr>
              <a:t>Riesgos:</a:t>
            </a:r>
          </a:p>
          <a:p>
            <a:pPr algn="ctr" eaLnBrk="1" hangingPunct="1"/>
            <a:r>
              <a:rPr lang="es-ES" altLang="es-AR" sz="2800" b="1" dirty="0">
                <a:latin typeface="Arial" pitchFamily="34" charset="0"/>
              </a:rPr>
              <a:t>Apurar tiempos de rehabilitación y reinserción </a:t>
            </a:r>
            <a:endParaRPr lang="es-AR" altLang="es-AR" sz="2400" dirty="0"/>
          </a:p>
        </p:txBody>
      </p:sp>
    </p:spTree>
    <p:extLst>
      <p:ext uri="{BB962C8B-B14F-4D97-AF65-F5344CB8AC3E}">
        <p14:creationId xmlns:p14="http://schemas.microsoft.com/office/powerpoint/2010/main" val="55317675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>
                <a:solidFill>
                  <a:srgbClr val="FF0000"/>
                </a:solidFill>
              </a:rPr>
              <a:t>Obstáculos desde el sistema familiar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b="1" cap="all" dirty="0"/>
              <a:t>Síntoma familiar visto analíticamente en las adicciones</a:t>
            </a:r>
            <a:endParaRPr lang="es-AR" b="1" cap="all" dirty="0"/>
          </a:p>
          <a:p>
            <a:pPr lvl="0"/>
            <a:r>
              <a:rPr lang="es-AR" dirty="0">
                <a:solidFill>
                  <a:srgbClr val="00B0F0"/>
                </a:solidFill>
              </a:rPr>
              <a:t>Defección Estructural de la Función Paterna</a:t>
            </a:r>
          </a:p>
          <a:p>
            <a:pPr lvl="0"/>
            <a:r>
              <a:rPr lang="es-AR" dirty="0"/>
              <a:t>Retorno a la simbiosis Mortífera</a:t>
            </a:r>
          </a:p>
          <a:p>
            <a:pPr lvl="0"/>
            <a:r>
              <a:rPr lang="es-AR" dirty="0"/>
              <a:t>Abandonos Primarios</a:t>
            </a:r>
          </a:p>
          <a:p>
            <a:pPr lvl="0"/>
            <a:r>
              <a:rPr lang="es-AR" dirty="0"/>
              <a:t>Pacto Criminoso</a:t>
            </a:r>
          </a:p>
          <a:p>
            <a:pPr lvl="0"/>
            <a:r>
              <a:rPr lang="es-AR" dirty="0">
                <a:solidFill>
                  <a:srgbClr val="00B0F0"/>
                </a:solidFill>
              </a:rPr>
              <a:t>Ruptura del Marco Legalizador del Tabú del Incesto</a:t>
            </a:r>
          </a:p>
          <a:p>
            <a:pPr lvl="0"/>
            <a:r>
              <a:rPr lang="es-AR" dirty="0">
                <a:solidFill>
                  <a:srgbClr val="00B0F0"/>
                </a:solidFill>
              </a:rPr>
              <a:t>Duelos no elaborados- Abusos- Traumas </a:t>
            </a:r>
          </a:p>
          <a:p>
            <a:pPr lvl="0"/>
            <a:r>
              <a:rPr lang="es-AR" dirty="0"/>
              <a:t>Secretos Familiares</a:t>
            </a:r>
          </a:p>
          <a:p>
            <a:pPr lvl="0"/>
            <a:r>
              <a:rPr lang="es-AR" dirty="0"/>
              <a:t>Vacío Adolescente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719402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189" y="1628775"/>
            <a:ext cx="2376487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s-MX"/>
              <a:t>Cancrini</a:t>
            </a:r>
            <a:endParaRPr lang="es-ES"/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2135188" y="746912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es-MX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Escuela Italiana</a:t>
            </a:r>
            <a:br>
              <a:rPr lang="es-MX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s-MX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Luigi </a:t>
            </a:r>
            <a:r>
              <a:rPr lang="es-MX" sz="20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Cancrini</a:t>
            </a:r>
            <a:endParaRPr lang="es-ES" sz="2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9700" name="AutoShape 7"/>
          <p:cNvSpPr>
            <a:spLocks noChangeArrowheads="1"/>
          </p:cNvSpPr>
          <p:nvPr/>
        </p:nvSpPr>
        <p:spPr bwMode="auto">
          <a:xfrm>
            <a:off x="1919289" y="2636839"/>
            <a:ext cx="8569325" cy="2808287"/>
          </a:xfrm>
          <a:prstGeom prst="foldedCorner">
            <a:avLst>
              <a:gd name="adj" fmla="val 2454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MX" altLang="es-AR" sz="2800"/>
              <a:t>Las familias son Afectadas por las Drogas</a:t>
            </a:r>
          </a:p>
          <a:p>
            <a:pPr eaLnBrk="1" hangingPunct="1">
              <a:buFontTx/>
              <a:buChar char="•"/>
            </a:pPr>
            <a:r>
              <a:rPr lang="es-MX" altLang="es-AR" sz="2800"/>
              <a:t>Las familias participan de </a:t>
            </a:r>
            <a:r>
              <a:rPr lang="es-MX" altLang="es-AR" sz="2800" u="sng"/>
              <a:t>la génesis </a:t>
            </a:r>
            <a:r>
              <a:rPr lang="es-MX" altLang="es-AR" sz="2800"/>
              <a:t> del </a:t>
            </a:r>
          </a:p>
          <a:p>
            <a:pPr eaLnBrk="1" hangingPunct="1"/>
            <a:r>
              <a:rPr lang="es-MX" altLang="es-AR" sz="2800"/>
              <a:t>fenómeno adictivo</a:t>
            </a:r>
          </a:p>
          <a:p>
            <a:pPr eaLnBrk="1" hangingPunct="1">
              <a:buFontTx/>
              <a:buChar char="•"/>
            </a:pPr>
            <a:r>
              <a:rPr lang="es-MX" altLang="es-AR" sz="2800"/>
              <a:t>Las familias participan del mantenimiento de la </a:t>
            </a:r>
          </a:p>
          <a:p>
            <a:pPr eaLnBrk="1" hangingPunct="1"/>
            <a:r>
              <a:rPr lang="es-MX" altLang="es-AR" sz="2800"/>
              <a:t>Drogadependencia</a:t>
            </a:r>
            <a:endParaRPr lang="es-ES" altLang="es-AR" sz="2800"/>
          </a:p>
        </p:txBody>
      </p:sp>
    </p:spTree>
    <p:extLst>
      <p:ext uri="{BB962C8B-B14F-4D97-AF65-F5344CB8AC3E}">
        <p14:creationId xmlns:p14="http://schemas.microsoft.com/office/powerpoint/2010/main" val="1704361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AutoShape 2"/>
          <p:cNvSpPr>
            <a:spLocks noChangeArrowheads="1"/>
          </p:cNvSpPr>
          <p:nvPr/>
        </p:nvSpPr>
        <p:spPr bwMode="auto">
          <a:xfrm>
            <a:off x="3719513" y="1628775"/>
            <a:ext cx="4608512" cy="4292600"/>
          </a:xfrm>
          <a:prstGeom prst="star8">
            <a:avLst>
              <a:gd name="adj" fmla="val 26065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>
              <a:defRPr/>
            </a:pPr>
            <a:endParaRPr lang="es-ES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3315" name="Arc 4"/>
          <p:cNvSpPr>
            <a:spLocks/>
          </p:cNvSpPr>
          <p:nvPr/>
        </p:nvSpPr>
        <p:spPr bwMode="auto">
          <a:xfrm rot="1709953">
            <a:off x="6261101" y="2997200"/>
            <a:ext cx="854075" cy="647700"/>
          </a:xfrm>
          <a:custGeom>
            <a:avLst/>
            <a:gdLst>
              <a:gd name="T0" fmla="*/ 444831 w 21600"/>
              <a:gd name="T1" fmla="*/ 0 h 18439"/>
              <a:gd name="T2" fmla="*/ 854075 w 21600"/>
              <a:gd name="T3" fmla="*/ 647700 h 18439"/>
              <a:gd name="T4" fmla="*/ 0 w 21600"/>
              <a:gd name="T5" fmla="*/ 647700 h 1843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18439" fill="none" extrusionOk="0">
                <a:moveTo>
                  <a:pt x="11250" y="-1"/>
                </a:moveTo>
                <a:cubicBezTo>
                  <a:pt x="17678" y="3922"/>
                  <a:pt x="21600" y="10908"/>
                  <a:pt x="21600" y="18439"/>
                </a:cubicBezTo>
              </a:path>
              <a:path w="21600" h="18439" stroke="0" extrusionOk="0">
                <a:moveTo>
                  <a:pt x="11250" y="-1"/>
                </a:moveTo>
                <a:cubicBezTo>
                  <a:pt x="17678" y="3922"/>
                  <a:pt x="21600" y="10908"/>
                  <a:pt x="21600" y="18439"/>
                </a:cubicBezTo>
                <a:lnTo>
                  <a:pt x="0" y="18439"/>
                </a:lnTo>
                <a:lnTo>
                  <a:pt x="11250" y="-1"/>
                </a:lnTo>
                <a:close/>
              </a:path>
            </a:pathLst>
          </a:custGeom>
          <a:ln>
            <a:headEnd type="triangle" w="med" len="med"/>
            <a:tailEnd type="triangl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>
            <a:off x="4648200" y="609600"/>
            <a:ext cx="57912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3318" name="Arc 7"/>
          <p:cNvSpPr>
            <a:spLocks/>
          </p:cNvSpPr>
          <p:nvPr/>
        </p:nvSpPr>
        <p:spPr bwMode="auto">
          <a:xfrm rot="19890047" flipH="1">
            <a:off x="5102226" y="3021013"/>
            <a:ext cx="854075" cy="647700"/>
          </a:xfrm>
          <a:custGeom>
            <a:avLst/>
            <a:gdLst>
              <a:gd name="T0" fmla="*/ 444831 w 21600"/>
              <a:gd name="T1" fmla="*/ 0 h 18439"/>
              <a:gd name="T2" fmla="*/ 854075 w 21600"/>
              <a:gd name="T3" fmla="*/ 647700 h 18439"/>
              <a:gd name="T4" fmla="*/ 0 w 21600"/>
              <a:gd name="T5" fmla="*/ 647700 h 1843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18439" fill="none" extrusionOk="0">
                <a:moveTo>
                  <a:pt x="11250" y="-1"/>
                </a:moveTo>
                <a:cubicBezTo>
                  <a:pt x="17678" y="3922"/>
                  <a:pt x="21600" y="10908"/>
                  <a:pt x="21600" y="18439"/>
                </a:cubicBezTo>
              </a:path>
              <a:path w="21600" h="18439" stroke="0" extrusionOk="0">
                <a:moveTo>
                  <a:pt x="11250" y="-1"/>
                </a:moveTo>
                <a:cubicBezTo>
                  <a:pt x="17678" y="3922"/>
                  <a:pt x="21600" y="10908"/>
                  <a:pt x="21600" y="18439"/>
                </a:cubicBezTo>
                <a:lnTo>
                  <a:pt x="0" y="18439"/>
                </a:lnTo>
                <a:lnTo>
                  <a:pt x="11250" y="-1"/>
                </a:lnTo>
                <a:close/>
              </a:path>
            </a:pathLst>
          </a:custGeom>
          <a:ln>
            <a:headEnd type="triangle" w="med" len="med"/>
            <a:tailEnd type="triangl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1524000" y="1"/>
            <a:ext cx="9144000" cy="830263"/>
          </a:xfrm>
          <a:prstGeom prst="rect">
            <a:avLst/>
          </a:prstGeom>
          <a:gradFill rotWithShape="1">
            <a:gsLst>
              <a:gs pos="0">
                <a:schemeClr val="hlink">
                  <a:alpha val="59000"/>
                </a:schemeClr>
              </a:gs>
              <a:gs pos="100000">
                <a:schemeClr val="hlink">
                  <a:gamma/>
                  <a:shade val="46275"/>
                  <a:invGamma/>
                  <a:alpha val="56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2400" b="1" dirty="0">
                <a:solidFill>
                  <a:schemeClr val="bg1"/>
                </a:solidFill>
                <a:latin typeface="Arial" pitchFamily="34" charset="0"/>
              </a:rPr>
              <a:t> Formas de comprender el fenómeno: modelo de la complejidad en el diagnóstico y tratamiento de </a:t>
            </a:r>
            <a:r>
              <a:rPr lang="es-ES_tradnl" sz="2000" b="1" dirty="0">
                <a:solidFill>
                  <a:schemeClr val="bg1"/>
                </a:solidFill>
                <a:latin typeface="Arial" pitchFamily="34" charset="0"/>
              </a:rPr>
              <a:t>adicciones</a:t>
            </a:r>
            <a:r>
              <a:rPr lang="es-ES_tradnl" sz="1600" dirty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s-ES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4295775" y="3789364"/>
            <a:ext cx="3397250" cy="9159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b="1">
                <a:latin typeface="Arial" pitchFamily="34" charset="0"/>
              </a:rPr>
              <a:t>El adicto como nuevo “nameless” </a:t>
            </a:r>
          </a:p>
          <a:p>
            <a:pPr algn="ctr">
              <a:defRPr/>
            </a:pPr>
            <a:r>
              <a:rPr lang="es-MX" b="1">
                <a:latin typeface="Arial" pitchFamily="34" charset="0"/>
              </a:rPr>
              <a:t>de la postmodernidad</a:t>
            </a:r>
            <a:endParaRPr lang="es-ES" b="1">
              <a:latin typeface="Arial" pitchFamily="34" charset="0"/>
            </a:endParaRPr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5375275" y="3284538"/>
            <a:ext cx="1441450" cy="4000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ES_tradnl" sz="2000" b="1" dirty="0">
                <a:solidFill>
                  <a:srgbClr val="FF0000"/>
                </a:solidFill>
                <a:latin typeface="Arial" pitchFamily="34" charset="0"/>
              </a:rPr>
              <a:t>Identidad</a:t>
            </a:r>
            <a:endParaRPr lang="es-ES" sz="20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4511676" y="908051"/>
            <a:ext cx="35718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Personalidad estructuras clínicas</a:t>
            </a:r>
            <a:endParaRPr lang="es-ES" sz="20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2024064" y="1412875"/>
            <a:ext cx="2416175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Relación con</a:t>
            </a:r>
          </a:p>
          <a:p>
            <a:pPr algn="ctr">
              <a:defRPr/>
            </a:pPr>
            <a:r>
              <a:rPr lang="es-ES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las Sustancias:</a:t>
            </a:r>
          </a:p>
          <a:p>
            <a:pPr algn="ctr">
              <a:defRPr/>
            </a:pPr>
            <a:r>
              <a:rPr lang="es-ES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Años de consumo</a:t>
            </a:r>
          </a:p>
          <a:p>
            <a:pPr algn="ctr">
              <a:defRPr/>
            </a:pPr>
            <a:r>
              <a:rPr lang="es-ES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Iniciación puberal-cerebro en maduración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524001" y="3213101"/>
            <a:ext cx="2339975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Trastornos</a:t>
            </a:r>
          </a:p>
          <a:p>
            <a:pPr algn="ctr">
              <a:defRPr/>
            </a:pPr>
            <a:r>
              <a:rPr lang="es-ES" kern="10" dirty="0" err="1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Psicobiológicos:daño</a:t>
            </a:r>
            <a:r>
              <a:rPr lang="es-ES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 crónico sistema de  recompensa-daños </a:t>
            </a:r>
            <a:r>
              <a:rPr lang="es-ES" kern="10" dirty="0" err="1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neurocognitivos</a:t>
            </a:r>
            <a:endParaRPr lang="es-ES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latin typeface="Arial Black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1847850" y="5229226"/>
            <a:ext cx="264318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Contextos multiproblemáticos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Medios Invalidantes-barrios invadidos por el narcotráfico </a:t>
            </a:r>
          </a:p>
        </p:txBody>
      </p:sp>
      <p:sp>
        <p:nvSpPr>
          <p:cNvPr id="23" name="22 CuadroTexto"/>
          <p:cNvSpPr txBox="1"/>
          <p:nvPr/>
        </p:nvSpPr>
        <p:spPr>
          <a:xfrm>
            <a:off x="7608888" y="1916114"/>
            <a:ext cx="20002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Familias disgregadas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Anómicas, inexistentes-Pactos criminosos </a:t>
            </a:r>
          </a:p>
        </p:txBody>
      </p:sp>
      <p:sp>
        <p:nvSpPr>
          <p:cNvPr id="24" name="23 CuadroTexto"/>
          <p:cNvSpPr txBox="1"/>
          <p:nvPr/>
        </p:nvSpPr>
        <p:spPr>
          <a:xfrm>
            <a:off x="8399463" y="3500439"/>
            <a:ext cx="16446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Relación con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otros </a:t>
            </a:r>
            <a:r>
              <a:rPr lang="es-ES" sz="1600" kern="10" dirty="0" err="1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tratamientoscarrera</a:t>
            </a: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 de cronicidad institucional</a:t>
            </a:r>
            <a:endParaRPr lang="es-ES" sz="1600" dirty="0">
              <a:solidFill>
                <a:srgbClr val="FF0000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7680326" y="5229226"/>
            <a:ext cx="23034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Vínculo con 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la Institución 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y los terapeutas</a:t>
            </a:r>
          </a:p>
        </p:txBody>
      </p:sp>
      <p:sp>
        <p:nvSpPr>
          <p:cNvPr id="26" name="25 Rectángulo"/>
          <p:cNvSpPr/>
          <p:nvPr/>
        </p:nvSpPr>
        <p:spPr>
          <a:xfrm>
            <a:off x="3648075" y="5995988"/>
            <a:ext cx="4751388" cy="8620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Ciclo vital: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Duelos-Traumas-Abuso</a:t>
            </a:r>
          </a:p>
          <a:p>
            <a:pPr algn="ctr">
              <a:defRPr/>
            </a:pPr>
            <a:r>
              <a:rPr lang="es-ES" sz="1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Infantil-Incesto</a:t>
            </a:r>
            <a:endParaRPr lang="es-E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70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dirty="0">
                <a:solidFill>
                  <a:srgbClr val="FF0000"/>
                </a:solidFill>
              </a:rPr>
              <a:t>Escuela Italiana</a:t>
            </a:r>
            <a:br>
              <a:rPr lang="es-MX" dirty="0">
                <a:solidFill>
                  <a:srgbClr val="FF0000"/>
                </a:solidFill>
              </a:rPr>
            </a:br>
            <a:r>
              <a:rPr lang="es-MX" sz="2000" dirty="0"/>
              <a:t>Luigi </a:t>
            </a:r>
            <a:r>
              <a:rPr lang="es-MX" sz="2000" dirty="0" err="1"/>
              <a:t>Cancrini</a:t>
            </a:r>
            <a:endParaRPr lang="es-ES" sz="2000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46634" y="2170664"/>
            <a:ext cx="8229600" cy="40322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s-MX" dirty="0">
                <a:solidFill>
                  <a:srgbClr val="FF0000"/>
                </a:solidFill>
              </a:rPr>
              <a:t>Fases del Tratamiento</a:t>
            </a:r>
          </a:p>
          <a:p>
            <a:pPr lvl="4" eaLnBrk="1" hangingPunct="1">
              <a:defRPr/>
            </a:pPr>
            <a:r>
              <a:rPr lang="es-MX" dirty="0"/>
              <a:t>A. Desintoxicación</a:t>
            </a:r>
          </a:p>
          <a:p>
            <a:pPr lvl="4" eaLnBrk="1" hangingPunct="1">
              <a:buFont typeface="Wingdings" panose="05000000000000000000" pitchFamily="2" charset="2"/>
              <a:buNone/>
              <a:defRPr/>
            </a:pPr>
            <a:endParaRPr lang="es-MX" dirty="0"/>
          </a:p>
          <a:p>
            <a:pPr lvl="4" eaLnBrk="1" hangingPunct="1">
              <a:defRPr/>
            </a:pPr>
            <a:r>
              <a:rPr lang="es-MX" dirty="0"/>
              <a:t>B. Confrontación</a:t>
            </a:r>
          </a:p>
          <a:p>
            <a:pPr lvl="4" eaLnBrk="1" hangingPunct="1">
              <a:defRPr/>
            </a:pPr>
            <a:endParaRPr lang="es-MX" dirty="0"/>
          </a:p>
          <a:p>
            <a:pPr lvl="4" eaLnBrk="1" hangingPunct="1">
              <a:defRPr/>
            </a:pPr>
            <a:endParaRPr lang="es-MX" dirty="0"/>
          </a:p>
          <a:p>
            <a:pPr lvl="4" eaLnBrk="1" hangingPunct="1">
              <a:defRPr/>
            </a:pPr>
            <a:endParaRPr lang="es-MX" dirty="0"/>
          </a:p>
          <a:p>
            <a:pPr lvl="4" eaLnBrk="1" hangingPunct="1">
              <a:defRPr/>
            </a:pPr>
            <a:endParaRPr lang="es-MX" dirty="0"/>
          </a:p>
          <a:p>
            <a:pPr lvl="4" eaLnBrk="1" hangingPunct="1">
              <a:defRPr/>
            </a:pPr>
            <a:endParaRPr lang="es-MX" dirty="0"/>
          </a:p>
          <a:p>
            <a:pPr lvl="4" eaLnBrk="1" hangingPunct="1">
              <a:defRPr/>
            </a:pPr>
            <a:r>
              <a:rPr lang="es-MX" dirty="0"/>
              <a:t>Desvinculación</a:t>
            </a:r>
          </a:p>
          <a:p>
            <a:pPr lvl="4" eaLnBrk="1" hangingPunct="1">
              <a:buFont typeface="Wingdings" panose="05000000000000000000" pitchFamily="2" charset="2"/>
              <a:buNone/>
              <a:defRPr/>
            </a:pPr>
            <a:endParaRPr lang="es-ES" dirty="0"/>
          </a:p>
        </p:txBody>
      </p:sp>
      <p:sp>
        <p:nvSpPr>
          <p:cNvPr id="28676" name="AutoShape 4"/>
          <p:cNvSpPr>
            <a:spLocks/>
          </p:cNvSpPr>
          <p:nvPr/>
        </p:nvSpPr>
        <p:spPr bwMode="auto">
          <a:xfrm>
            <a:off x="6707188" y="2897188"/>
            <a:ext cx="3960812" cy="1439862"/>
          </a:xfrm>
          <a:prstGeom prst="borderCallout1">
            <a:avLst>
              <a:gd name="adj1" fmla="val 7940"/>
              <a:gd name="adj2" fmla="val -1926"/>
              <a:gd name="adj3" fmla="val 884"/>
              <a:gd name="adj4" fmla="val -138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MX" altLang="es-AR" sz="1800"/>
              <a:t>Falta de elaboración de un duelo</a:t>
            </a:r>
          </a:p>
          <a:p>
            <a:pPr eaLnBrk="1" hangingPunct="1">
              <a:buFontTx/>
              <a:buChar char="•"/>
            </a:pPr>
            <a:r>
              <a:rPr lang="es-MX" altLang="es-AR" sz="1800"/>
              <a:t>Conflicto Conyugal</a:t>
            </a:r>
          </a:p>
          <a:p>
            <a:pPr eaLnBrk="1" hangingPunct="1">
              <a:buFontTx/>
              <a:buChar char="•"/>
            </a:pPr>
            <a:r>
              <a:rPr lang="es-MX" altLang="es-AR" sz="1800"/>
              <a:t>Imposibilidad de desvinculación</a:t>
            </a:r>
          </a:p>
          <a:p>
            <a:pPr eaLnBrk="1" hangingPunct="1">
              <a:buFontTx/>
              <a:buChar char="•"/>
            </a:pPr>
            <a:r>
              <a:rPr lang="es-MX" altLang="es-AR" sz="1800"/>
              <a:t>Problemas intrapsíquicos</a:t>
            </a:r>
            <a:endParaRPr lang="es-ES" altLang="es-AR" sz="1800"/>
          </a:p>
        </p:txBody>
      </p:sp>
      <p:sp>
        <p:nvSpPr>
          <p:cNvPr id="28677" name="AutoShape 5"/>
          <p:cNvSpPr>
            <a:spLocks/>
          </p:cNvSpPr>
          <p:nvPr/>
        </p:nvSpPr>
        <p:spPr bwMode="auto">
          <a:xfrm>
            <a:off x="995834" y="4006851"/>
            <a:ext cx="2520950" cy="935037"/>
          </a:xfrm>
          <a:prstGeom prst="borderCallout2">
            <a:avLst>
              <a:gd name="adj1" fmla="val 12222"/>
              <a:gd name="adj2" fmla="val 103023"/>
              <a:gd name="adj3" fmla="val 12222"/>
              <a:gd name="adj4" fmla="val 116625"/>
              <a:gd name="adj5" fmla="val -76741"/>
              <a:gd name="adj6" fmla="val 1302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altLang="es-AR" sz="2000"/>
              <a:t>Preparar a la familia para cualquier maniobra</a:t>
            </a:r>
            <a:endParaRPr lang="es-ES" altLang="es-AR" sz="2000"/>
          </a:p>
        </p:txBody>
      </p:sp>
      <p:sp>
        <p:nvSpPr>
          <p:cNvPr id="28678" name="AutoShape 7"/>
          <p:cNvSpPr>
            <a:spLocks/>
          </p:cNvSpPr>
          <p:nvPr/>
        </p:nvSpPr>
        <p:spPr bwMode="auto">
          <a:xfrm>
            <a:off x="6527801" y="4941888"/>
            <a:ext cx="3960813" cy="1079500"/>
          </a:xfrm>
          <a:prstGeom prst="borderCallout1">
            <a:avLst>
              <a:gd name="adj1" fmla="val 10588"/>
              <a:gd name="adj2" fmla="val -1926"/>
              <a:gd name="adj3" fmla="val 8972"/>
              <a:gd name="adj4" fmla="val -10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altLang="es-AR" sz="2000"/>
              <a:t>Intento de desvinculación Autonomía</a:t>
            </a:r>
            <a:endParaRPr lang="es-ES" altLang="es-AR" sz="2000"/>
          </a:p>
        </p:txBody>
      </p:sp>
    </p:spTree>
    <p:extLst>
      <p:ext uri="{BB962C8B-B14F-4D97-AF65-F5344CB8AC3E}">
        <p14:creationId xmlns:p14="http://schemas.microsoft.com/office/powerpoint/2010/main" val="2382106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>
          <a:xfrm>
            <a:off x="1984800" y="1000108"/>
            <a:ext cx="8183166" cy="105273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s-ES" dirty="0">
                <a:solidFill>
                  <a:srgbClr val="FF3300"/>
                </a:solidFill>
                <a:ea typeface="Trebuchet MS" pitchFamily="34" charset="0"/>
                <a:cs typeface="Trebuchet MS" pitchFamily="34" charset="0"/>
              </a:rPr>
              <a:t>Familia y Adicciones: </a:t>
            </a:r>
            <a:br>
              <a:rPr lang="es-ES" dirty="0">
                <a:solidFill>
                  <a:srgbClr val="FF3300"/>
                </a:solidFill>
                <a:ea typeface="Trebuchet MS" pitchFamily="34" charset="0"/>
                <a:cs typeface="Trebuchet MS" pitchFamily="34" charset="0"/>
              </a:rPr>
            </a:br>
            <a:r>
              <a:rPr lang="es-ES" dirty="0">
                <a:solidFill>
                  <a:srgbClr val="FF3300"/>
                </a:solidFill>
                <a:ea typeface="Trebuchet MS" pitchFamily="34" charset="0"/>
                <a:cs typeface="Trebuchet MS" pitchFamily="34" charset="0"/>
              </a:rPr>
              <a:t>Tipos prevalentes</a:t>
            </a:r>
          </a:p>
        </p:txBody>
      </p:sp>
      <p:sp>
        <p:nvSpPr>
          <p:cNvPr id="27651" name="4 Marcador de número de diapositiva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>
              <a:defRPr/>
            </a:pPr>
            <a:fld id="{4BE4BBDC-44BB-4A25-9F73-49A136861FEF}" type="slidenum">
              <a:rPr lang="es-ES"/>
              <a:pPr marL="342900" indent="-342900">
                <a:defRPr/>
              </a:pPr>
              <a:t>21</a:t>
            </a:fld>
            <a:endParaRPr lang="es-ES"/>
          </a:p>
        </p:txBody>
      </p:sp>
      <p:graphicFrame>
        <p:nvGraphicFramePr>
          <p:cNvPr id="10" name="9 Diagrama"/>
          <p:cNvGraphicFramePr/>
          <p:nvPr/>
        </p:nvGraphicFramePr>
        <p:xfrm>
          <a:off x="1952596" y="1000108"/>
          <a:ext cx="821537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30855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AR"/>
              <a:t>4. Diagnostico Contextual</a:t>
            </a:r>
            <a:br>
              <a:rPr lang="es-AR"/>
            </a:br>
            <a:r>
              <a:rPr lang="es-AR"/>
              <a:t>Problemas clínicos de hoy</a:t>
            </a:r>
            <a:endParaRPr lang="es-E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1"/>
          </a:solidFill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eaLnBrk="1" hangingPunct="1">
              <a:defRPr/>
            </a:pPr>
            <a:r>
              <a:rPr lang="es-AR"/>
              <a:t>Familias Multiproblemáticas</a:t>
            </a:r>
          </a:p>
          <a:p>
            <a:pPr eaLnBrk="1" hangingPunct="1">
              <a:defRPr/>
            </a:pPr>
            <a:r>
              <a:rPr lang="es-AR"/>
              <a:t>Jóvenes invisibles</a:t>
            </a:r>
          </a:p>
          <a:p>
            <a:pPr eaLnBrk="1" hangingPunct="1">
              <a:defRPr/>
            </a:pPr>
            <a:r>
              <a:rPr lang="es-AR"/>
              <a:t>Tribus urbanas</a:t>
            </a:r>
          </a:p>
          <a:p>
            <a:pPr eaLnBrk="1" hangingPunct="1">
              <a:defRPr/>
            </a:pPr>
            <a:r>
              <a:rPr lang="es-AR"/>
              <a:t>Daños Orgánicos cerebrales y secuelas del síndrome prefrontal</a:t>
            </a:r>
          </a:p>
          <a:p>
            <a:pPr eaLnBrk="1" hangingPunct="1">
              <a:defRPr/>
            </a:pPr>
            <a:endParaRPr lang="es-AR"/>
          </a:p>
          <a:p>
            <a:pPr eaLnBrk="1" hangingPunct="1">
              <a:defRPr/>
            </a:pPr>
            <a:r>
              <a:rPr lang="es-AR"/>
              <a:t>4 A </a:t>
            </a:r>
            <a:endParaRPr lang="es-E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3276601" y="4941888"/>
            <a:ext cx="3382963" cy="1871662"/>
          </a:xfrm>
          <a:prstGeom prst="leftArrowCallout">
            <a:avLst>
              <a:gd name="adj1" fmla="val 25000"/>
              <a:gd name="adj2" fmla="val 25000"/>
              <a:gd name="adj3" fmla="val 30124"/>
              <a:gd name="adj4" fmla="val 66667"/>
            </a:avLst>
          </a:prstGeom>
          <a:solidFill>
            <a:schemeClr val="accent2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AR" altLang="es-ES" sz="2800" b="1">
                <a:solidFill>
                  <a:schemeClr val="bg1"/>
                </a:solidFill>
                <a:latin typeface="Times New Roman" panose="02020603050405020304" pitchFamily="18" charset="0"/>
              </a:rPr>
              <a:t>Apatía</a:t>
            </a:r>
          </a:p>
          <a:p>
            <a:pPr algn="ctr" eaLnBrk="1" hangingPunct="1"/>
            <a:r>
              <a:rPr lang="es-AR" altLang="es-ES" sz="2800" b="1">
                <a:solidFill>
                  <a:schemeClr val="bg1"/>
                </a:solidFill>
                <a:latin typeface="Times New Roman" panose="02020603050405020304" pitchFamily="18" charset="0"/>
              </a:rPr>
              <a:t>Ataxia</a:t>
            </a:r>
          </a:p>
          <a:p>
            <a:pPr algn="ctr" eaLnBrk="1" hangingPunct="1"/>
            <a:r>
              <a:rPr lang="es-AR" altLang="es-ES" sz="2800" b="1">
                <a:solidFill>
                  <a:schemeClr val="bg1"/>
                </a:solidFill>
                <a:latin typeface="Times New Roman" panose="02020603050405020304" pitchFamily="18" charset="0"/>
              </a:rPr>
              <a:t>Amimia</a:t>
            </a:r>
          </a:p>
          <a:p>
            <a:pPr algn="ctr" eaLnBrk="1" hangingPunct="1"/>
            <a:r>
              <a:rPr lang="es-AR" altLang="es-ES" sz="2800" b="1">
                <a:solidFill>
                  <a:schemeClr val="bg1"/>
                </a:solidFill>
                <a:latin typeface="Times New Roman" panose="02020603050405020304" pitchFamily="18" charset="0"/>
              </a:rPr>
              <a:t>Anhedonia</a:t>
            </a:r>
            <a:endParaRPr lang="es-ES" altLang="es-ES" sz="28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095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810000" y="533400"/>
            <a:ext cx="533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altLang="es-ES" sz="3200" b="1">
                <a:latin typeface="Verdana" panose="020B0604030504040204" pitchFamily="34" charset="0"/>
              </a:rPr>
              <a:t>Asistencia y Desvalimiento</a:t>
            </a:r>
            <a:endParaRPr lang="es-ES" altLang="es-ES" sz="3200" b="1">
              <a:latin typeface="Verdana" panose="020B0604030504040204" pitchFamily="34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884364" y="2284414"/>
            <a:ext cx="8459787" cy="357028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4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1- Diagnóstico de las adicciones</a:t>
            </a:r>
          </a:p>
          <a:p>
            <a:pPr>
              <a:spcBef>
                <a:spcPct val="50000"/>
              </a:spcBef>
              <a:defRPr/>
            </a:pPr>
            <a:r>
              <a:rPr lang="es-MX" sz="24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	En los ejes :	Neurosis</a:t>
            </a:r>
          </a:p>
          <a:p>
            <a:pPr>
              <a:spcBef>
                <a:spcPct val="50000"/>
              </a:spcBef>
              <a:defRPr/>
            </a:pPr>
            <a:r>
              <a:rPr lang="es-MX" sz="24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				Psicosis</a:t>
            </a:r>
          </a:p>
          <a:p>
            <a:pPr>
              <a:spcBef>
                <a:spcPct val="50000"/>
              </a:spcBef>
              <a:defRPr/>
            </a:pPr>
            <a:r>
              <a:rPr lang="es-MX" sz="24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					Perversiones</a:t>
            </a:r>
          </a:p>
          <a:p>
            <a:pPr>
              <a:spcBef>
                <a:spcPct val="50000"/>
              </a:spcBef>
              <a:defRPr/>
            </a:pPr>
            <a:r>
              <a:rPr lang="es-MX" sz="24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Relación</a:t>
            </a:r>
          </a:p>
          <a:p>
            <a:pPr>
              <a:spcBef>
                <a:spcPct val="50000"/>
              </a:spcBef>
              <a:defRPr/>
            </a:pPr>
            <a:r>
              <a:rPr lang="es-MX" sz="24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Narcisismo – Orden Simbólico – Imagen – Ley del Padre</a:t>
            </a:r>
            <a:endParaRPr lang="es-ES" sz="2400" b="1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6105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334963" y="1752600"/>
            <a:ext cx="11737975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Tx/>
              <a:buAutoNum type="alphaLcParenR" startAt="5"/>
            </a:pPr>
            <a:r>
              <a:rPr lang="es-ES_tradnl" altLang="es-ES" sz="2400"/>
              <a:t>El tratamiento en sus resultados depende de la Calidad del Terapeuta y del Equipo Mc Lellan: El resultado depende del Terapeuta.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Tx/>
              <a:buAutoNum type="alphaLcParenR" startAt="6"/>
            </a:pPr>
            <a:r>
              <a:rPr lang="es-ES_tradnl" altLang="es-ES" sz="2400"/>
              <a:t>Los beneficios Obtenidos aumentan con el tiempo que se permanece en el Programa.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 typeface="Times" panose="02020603050405020304" pitchFamily="18" charset="0"/>
              <a:buNone/>
            </a:pPr>
            <a:r>
              <a:rPr lang="es-ES_tradnl" altLang="es-ES" sz="2400"/>
              <a:t>	Los Pacientes que terminan el Tratamiento obtienen Mejores Resultados.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 typeface="Times" panose="02020603050405020304" pitchFamily="18" charset="0"/>
              <a:buNone/>
            </a:pPr>
            <a:r>
              <a:rPr lang="es-ES_tradnl" altLang="es-ES" sz="2400"/>
              <a:t>g)	Los Tratamientos que Incluyen la Prevención de Recaídas tienen Mejores Resultados.</a:t>
            </a: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514600" y="31750"/>
            <a:ext cx="77724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ES_tradnl" altLang="es-ES" sz="3200" b="1">
                <a:solidFill>
                  <a:schemeClr val="tx2"/>
                </a:solidFill>
                <a:latin typeface="Times New Roman" panose="02020603050405020304" pitchFamily="18" charset="0"/>
              </a:rPr>
              <a:t>IDEAS IMPORTANTES PARA LOS TRATAMIENTOS</a:t>
            </a:r>
          </a:p>
        </p:txBody>
      </p:sp>
    </p:spTree>
    <p:extLst>
      <p:ext uri="{BB962C8B-B14F-4D97-AF65-F5344CB8AC3E}">
        <p14:creationId xmlns:p14="http://schemas.microsoft.com/office/powerpoint/2010/main" val="1665645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/>
              <a:t>El Síntoma Adictivo</a:t>
            </a:r>
            <a:endParaRPr lang="es-E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defRPr/>
            </a:pPr>
            <a:r>
              <a:rPr lang="es-MX"/>
              <a:t>El síntoma adictivo es </a:t>
            </a:r>
            <a:r>
              <a:rPr lang="es-MX" u="sng"/>
              <a:t>polisemico</a:t>
            </a:r>
            <a:r>
              <a:rPr lang="es-MX"/>
              <a:t>, con múltiples significaciones: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s-MX" u="sng"/>
              <a:t>Individual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s-MX" u="sng"/>
              <a:t>Familiar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s-MX" u="sng"/>
              <a:t>Cultural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s-MX" u="sng"/>
              <a:t>Macrosocial</a:t>
            </a:r>
          </a:p>
          <a:p>
            <a:pPr marL="609600" indent="-609600">
              <a:buNone/>
              <a:defRPr/>
            </a:pPr>
            <a:r>
              <a:rPr lang="es-MX"/>
              <a:t>La eficacia terapéutica pasa por entender esta nueva clínica (C. Olivenstein).</a:t>
            </a:r>
          </a:p>
          <a:p>
            <a:pPr marL="609600" indent="-609600">
              <a:buNone/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89209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eaLnBrk="1" hangingPunct="1">
              <a:defRPr/>
            </a:pPr>
            <a:r>
              <a:rPr lang="es-AR"/>
              <a:t>La Familia</a:t>
            </a:r>
            <a:endParaRPr lang="es-E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2452" y="2522518"/>
            <a:ext cx="8229600" cy="3103563"/>
          </a:xfrm>
          <a:solidFill>
            <a:schemeClr val="accent1"/>
          </a:solidFill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es-AR" b="1"/>
              <a:t>¿Espacio para enloquecer?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es-AR" b="1"/>
              <a:t>¿Espacio de soborno de la enfermedad 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es-AR" b="1"/>
              <a:t>¿ Espacio inexistente?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es-AR" b="1"/>
              <a:t>¿Cómo transformarla en espacio de Crecimiento?</a:t>
            </a:r>
            <a:endParaRPr lang="es-ES" b="1"/>
          </a:p>
        </p:txBody>
      </p:sp>
    </p:spTree>
    <p:extLst>
      <p:ext uri="{BB962C8B-B14F-4D97-AF65-F5344CB8AC3E}">
        <p14:creationId xmlns:p14="http://schemas.microsoft.com/office/powerpoint/2010/main" val="81093539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13"/>
          <p:cNvSpPr txBox="1">
            <a:spLocks noChangeArrowheads="1"/>
          </p:cNvSpPr>
          <p:nvPr/>
        </p:nvSpPr>
        <p:spPr bwMode="auto">
          <a:xfrm>
            <a:off x="3171825" y="152400"/>
            <a:ext cx="6646863" cy="1077913"/>
          </a:xfrm>
          <a:prstGeom prst="rect">
            <a:avLst/>
          </a:prstGeom>
          <a:solidFill>
            <a:schemeClr val="tx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ES_tradnl" altLang="es-ES" sz="3200" b="1">
                <a:solidFill>
                  <a:schemeClr val="tx2"/>
                </a:solidFill>
                <a:latin typeface="Times New Roman" panose="02020603050405020304" pitchFamily="18" charset="0"/>
              </a:rPr>
              <a:t>CRISIS DE LAS </a:t>
            </a:r>
          </a:p>
          <a:p>
            <a:pPr algn="ctr" eaLnBrk="1" hangingPunct="1"/>
            <a:r>
              <a:rPr lang="es-ES_tradnl" altLang="es-ES" sz="3200" b="1">
                <a:solidFill>
                  <a:schemeClr val="tx2"/>
                </a:solidFill>
                <a:latin typeface="Times New Roman" panose="02020603050405020304" pitchFamily="18" charset="0"/>
              </a:rPr>
              <a:t>COMUNIDADES TERAPEUTICAS</a:t>
            </a:r>
            <a:endParaRPr lang="es-ES" altLang="es-E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03" name="Rectángulo 1"/>
          <p:cNvSpPr>
            <a:spLocks noChangeArrowheads="1"/>
          </p:cNvSpPr>
          <p:nvPr/>
        </p:nvSpPr>
        <p:spPr bwMode="auto">
          <a:xfrm>
            <a:off x="623888" y="2133600"/>
            <a:ext cx="10728325" cy="35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a)  Patología de los liderazgos en la organización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b)  Burn Out de los integrantes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c)  La delegación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d)  Escasa profesionalización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e)  No existen supervisiones y auditorias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f)  Grupos homeostásicos (no se permite la aparición de las crisis)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g)  Ausencia de empatía entre pacientes y terapeutas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h)  Sufrimiento escondido</a:t>
            </a:r>
          </a:p>
          <a:p>
            <a:pPr eaLnBrk="1" hangingPunct="1">
              <a:lnSpc>
                <a:spcPct val="55000"/>
              </a:lnSpc>
            </a:pPr>
            <a:endParaRPr lang="es-AR" altLang="es-ES" sz="2400"/>
          </a:p>
          <a:p>
            <a:pPr eaLnBrk="1" hangingPunct="1">
              <a:lnSpc>
                <a:spcPct val="55000"/>
              </a:lnSpc>
              <a:buFont typeface="Lucida Grande"/>
              <a:buNone/>
            </a:pPr>
            <a:r>
              <a:rPr lang="es-AR" altLang="es-ES" sz="2400"/>
              <a:t>i)   Beneficios del consumo</a:t>
            </a:r>
            <a:endParaRPr lang="es-ES" altLang="es-ES" sz="2400"/>
          </a:p>
        </p:txBody>
      </p:sp>
    </p:spTree>
    <p:extLst>
      <p:ext uri="{BB962C8B-B14F-4D97-AF65-F5344CB8AC3E}">
        <p14:creationId xmlns:p14="http://schemas.microsoft.com/office/powerpoint/2010/main" val="211491342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488" y="3257550"/>
            <a:ext cx="308451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Rectangle 3"/>
          <p:cNvSpPr>
            <a:spLocks noGrp="1" noChangeArrowheads="1"/>
          </p:cNvSpPr>
          <p:nvPr>
            <p:ph type="title"/>
          </p:nvPr>
        </p:nvSpPr>
        <p:spPr>
          <a:xfrm>
            <a:off x="1774825" y="188914"/>
            <a:ext cx="3779838" cy="2376487"/>
          </a:xfrm>
          <a:ln w="38100">
            <a:solidFill>
              <a:srgbClr val="FF0000"/>
            </a:solidFill>
          </a:ln>
        </p:spPr>
        <p:txBody>
          <a:bodyPr/>
          <a:lstStyle/>
          <a:p>
            <a:pPr>
              <a:defRPr/>
            </a:pPr>
            <a:r>
              <a:rPr lang="es-ES_tradnl"/>
              <a:t>Disfunción Corteza Prefrontal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524001" y="2571750"/>
            <a:ext cx="4968875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lvl="2"/>
            <a:endParaRPr lang="es-ES_tradnl" altLang="es-AR" sz="1000" b="1" i="1"/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Pérdida del sentido de responsabilidad social 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Distraibilidad (poca capacidad de concentración, abstracción y de atención)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Falta de perseverancia 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Problemas en el control de los impulsos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Hiperactividad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Falta de organizacion y planificacion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Indecisión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Falta de criterio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No aprende de los errores ni de la experiencia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Problemas de memoria reciente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Ansiedad social ante situaciones competitivas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Percepciones distorsionadas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Anhedonia	</a:t>
            </a:r>
          </a:p>
          <a:p>
            <a:pPr>
              <a:buFontTx/>
              <a:buAutoNum type="arabicPeriod"/>
            </a:pPr>
            <a:r>
              <a:rPr lang="es-ES_tradnl" altLang="es-AR" sz="1400">
                <a:latin typeface="Tahoma" panose="020B0604030504040204" pitchFamily="34" charset="0"/>
              </a:rPr>
              <a:t>En algunos casos, aunque se mantengan la consciencia y algunas funciones cognitivas, el sujeto no pueden solucionar problemas aunque sean muy elementales.</a:t>
            </a:r>
          </a:p>
          <a:p>
            <a:pPr lvl="2">
              <a:buFontTx/>
              <a:buChar char="•"/>
            </a:pPr>
            <a:endParaRPr lang="es-ES_tradnl" altLang="es-AR" sz="1400">
              <a:latin typeface="Tahoma" panose="020B0604030504040204" pitchFamily="34" charset="0"/>
            </a:endParaRPr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8328025" y="4365625"/>
            <a:ext cx="541338" cy="649288"/>
          </a:xfrm>
          <a:prstGeom prst="ellipse">
            <a:avLst/>
          </a:prstGeom>
          <a:noFill/>
          <a:ln w="28575">
            <a:solidFill>
              <a:srgbClr val="FF0C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AR" altLang="es-AR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0"/>
            <a:ext cx="4643437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5591175" y="1557338"/>
            <a:ext cx="10810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7054153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981075"/>
            <a:ext cx="8229600" cy="40322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MX"/>
              <a:t>Nuevas constelaciones familiares,</a:t>
            </a:r>
            <a:br>
              <a:rPr lang="es-MX"/>
            </a:br>
            <a:r>
              <a:rPr lang="es-MX"/>
              <a:t>Multiproblemáticas,</a:t>
            </a:r>
            <a:br>
              <a:rPr lang="es-MX"/>
            </a:br>
            <a:r>
              <a:rPr lang="es-MX"/>
              <a:t>disgregadas,</a:t>
            </a:r>
            <a:br>
              <a:rPr lang="es-MX"/>
            </a:br>
            <a:r>
              <a:rPr lang="es-MX"/>
              <a:t>tóxicas,</a:t>
            </a:r>
            <a:br>
              <a:rPr lang="es-MX"/>
            </a:br>
            <a:r>
              <a:rPr lang="es-MX"/>
              <a:t>traumáticas,</a:t>
            </a:r>
            <a:br>
              <a:rPr lang="es-MX"/>
            </a:br>
            <a:r>
              <a:rPr lang="es-MX"/>
              <a:t>nominales (J. Elzo)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940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026629"/>
              </p:ext>
            </p:extLst>
          </p:nvPr>
        </p:nvGraphicFramePr>
        <p:xfrm>
          <a:off x="1155260" y="1027664"/>
          <a:ext cx="10251582" cy="519530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049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81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4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73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</a:rPr>
                        <a:t>Modelo de la complejidad en el diagnóstico y tratamiento de adicciones  (Visión general Analítica)</a:t>
                      </a:r>
                      <a:endParaRPr lang="es-ES" sz="12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9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1.- Personalidad y estructuras clínicas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992">
                <a:tc>
                  <a:txBody>
                    <a:bodyPr/>
                    <a:lstStyle/>
                    <a:p>
                      <a:pPr algn="l" fontAlgn="ctr"/>
                      <a:r>
                        <a:rPr lang="es-AR" sz="1200" u="none" strike="noStrike" dirty="0">
                          <a:effectLst/>
                        </a:rPr>
                        <a:t>2.- Familia, Familias disgregadas, Anómicas, inexistentes y Pactos criminosos.</a:t>
                      </a:r>
                      <a:endParaRPr lang="es-A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458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3.- Relación con otros tratamientos, una carrera de cronicidad institucional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458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4.- Vínculo con la Institución  y los terapeutas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19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u="none" strike="noStrike" dirty="0">
                          <a:effectLst/>
                        </a:rPr>
                        <a:t>5.- Ciclo vital: Duelos, Traumas, Abuso Infantil e Incesto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0388">
                <a:tc>
                  <a:txBody>
                    <a:bodyPr/>
                    <a:lstStyle/>
                    <a:p>
                      <a:pPr algn="l" fontAlgn="ctr"/>
                      <a:r>
                        <a:rPr lang="es-AR" sz="1200" u="none" strike="noStrike" dirty="0">
                          <a:effectLst/>
                        </a:rPr>
                        <a:t>6.-  Contextos multiproblemáticos, Medios Invalidantes, los barrios invadidos por el narcotráfico </a:t>
                      </a:r>
                      <a:endParaRPr lang="es-A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038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7.- Trastornos Psicobiológicos: daño crónico en el sistema de  recompensa</a:t>
                      </a:r>
                      <a:r>
                        <a:rPr lang="es-ES" sz="1200" u="none" strike="noStrike" baseline="0" dirty="0">
                          <a:effectLst/>
                        </a:rPr>
                        <a:t> con implicancias en los sistemas de decisiones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246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8.- Relación con las Sustancias: Años de consumo</a:t>
                      </a:r>
                      <a:br>
                        <a:rPr lang="es-ES" sz="1200" u="none" strike="noStrike" dirty="0">
                          <a:effectLst/>
                        </a:rPr>
                      </a:br>
                      <a:r>
                        <a:rPr lang="es-ES" sz="1200" u="none" strike="noStrike" dirty="0">
                          <a:effectLst/>
                        </a:rPr>
                        <a:t>Iniciación puberal y cerebro en maduración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tc>
                  <a:txBody>
                    <a:bodyPr/>
                    <a:lstStyle/>
                    <a:p>
                      <a:endParaRPr lang="es-AR"/>
                    </a:p>
                  </a:txBody>
                  <a:tcPr marL="4560" marR="4560" marT="456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26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AR" sz="1200" u="none" strike="noStrike" dirty="0">
                          <a:effectLst/>
                        </a:rPr>
                        <a:t>Identidad</a:t>
                      </a:r>
                      <a:endParaRPr lang="es-AR" sz="12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175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</a:rPr>
                        <a:t>El adicto como nuevo  “nameless”  de la postmodernidad</a:t>
                      </a:r>
                      <a:endParaRPr lang="es-ES" sz="12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60" marR="4560" marT="4560" marB="0" anchor="ctr"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769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5175"/>
            <a:ext cx="8229600" cy="4535488"/>
          </a:xfrm>
        </p:spPr>
        <p:txBody>
          <a:bodyPr/>
          <a:lstStyle/>
          <a:p>
            <a:pPr eaLnBrk="1" hangingPunct="1">
              <a:defRPr/>
            </a:pPr>
            <a:r>
              <a:rPr lang="es-MX" sz="5400"/>
              <a:t>Traumas neurotóxicos cotidianos y desestructuración parental</a:t>
            </a:r>
            <a:endParaRPr lang="es-ES" sz="5400"/>
          </a:p>
        </p:txBody>
      </p:sp>
    </p:spTree>
    <p:extLst>
      <p:ext uri="{BB962C8B-B14F-4D97-AF65-F5344CB8AC3E}">
        <p14:creationId xmlns:p14="http://schemas.microsoft.com/office/powerpoint/2010/main" val="3669425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ángulo 4"/>
          <p:cNvSpPr>
            <a:spLocks noChangeArrowheads="1"/>
          </p:cNvSpPr>
          <p:nvPr/>
        </p:nvSpPr>
        <p:spPr bwMode="auto">
          <a:xfrm>
            <a:off x="2114550" y="1304926"/>
            <a:ext cx="71501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s-AR" altLang="es-AR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SINDROME DISEJECUTIVO: ALTERACIONES DE LA FUNCION EJECUTIVA QUE SON DISTINTOS</a:t>
            </a:r>
            <a:r>
              <a:rPr lang="es-AR" altLang="es-AR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PROCESOS ASOCIADOS AL CONTROL CONSCIENTE, COMPORTAMIENTO Y AFECTIVIDAD COMO LA </a:t>
            </a:r>
            <a:r>
              <a:rPr lang="es-AR" altLang="es-AR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MEMORIA DE TRABAJO</a:t>
            </a:r>
            <a:r>
              <a:rPr lang="es-AR" altLang="es-AR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6" name="Diagrama 5"/>
          <p:cNvGraphicFramePr/>
          <p:nvPr/>
        </p:nvGraphicFramePr>
        <p:xfrm>
          <a:off x="3422650" y="2127250"/>
          <a:ext cx="650875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6287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nillo 11"/>
          <p:cNvSpPr/>
          <p:nvPr/>
        </p:nvSpPr>
        <p:spPr>
          <a:xfrm>
            <a:off x="681937" y="1235958"/>
            <a:ext cx="4013027" cy="3746157"/>
          </a:xfrm>
          <a:prstGeom prst="donut">
            <a:avLst>
              <a:gd name="adj" fmla="val 21889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039449" y="445759"/>
            <a:ext cx="5543551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s-ES" sz="2400" b="1" dirty="0"/>
              <a:t>EJES CENTRALES DIAGNOSTICOS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1194773" y="2595231"/>
            <a:ext cx="1369286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s-ES" dirty="0"/>
              <a:t>NEUROSIS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091836" y="2607935"/>
            <a:ext cx="1243013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s-ES" dirty="0"/>
              <a:t>PSICOSIS</a:t>
            </a:r>
          </a:p>
        </p:txBody>
      </p:sp>
      <p:sp>
        <p:nvSpPr>
          <p:cNvPr id="6" name="5 CuadroTexto"/>
          <p:cNvSpPr txBox="1"/>
          <p:nvPr/>
        </p:nvSpPr>
        <p:spPr>
          <a:xfrm flipH="1">
            <a:off x="1831359" y="3676318"/>
            <a:ext cx="194468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s-ES" dirty="0"/>
              <a:t>PERVERSIÓN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577735" y="1322059"/>
            <a:ext cx="4679951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s-ES" dirty="0"/>
              <a:t>3 FORMAS CLINICAS: con predominio</a:t>
            </a:r>
          </a:p>
          <a:p>
            <a:pPr algn="ctr" eaLnBrk="1" hangingPunct="1">
              <a:defRPr/>
            </a:pPr>
            <a:r>
              <a:rPr lang="es-ES" dirty="0"/>
              <a:t>Impulsivo (</a:t>
            </a:r>
            <a:r>
              <a:rPr lang="es-ES" dirty="0" err="1"/>
              <a:t>acting-out</a:t>
            </a:r>
            <a:r>
              <a:rPr lang="es-ES" dirty="0"/>
              <a:t>) o con predominio </a:t>
            </a:r>
          </a:p>
          <a:p>
            <a:pPr algn="ctr" eaLnBrk="1" hangingPunct="1">
              <a:defRPr/>
            </a:pPr>
            <a:r>
              <a:rPr lang="es-ES" dirty="0"/>
              <a:t>Compulsivo (sensacion de impulsividad) 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4588849" y="3584246"/>
            <a:ext cx="5467593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s-ES" dirty="0"/>
              <a:t>CAMPO DE LAS SOCIOPATIAS PREDOMINIO DE LA HIPOFRONTALIZACION</a:t>
            </a:r>
          </a:p>
        </p:txBody>
      </p:sp>
    </p:spTree>
    <p:extLst>
      <p:ext uri="{BB962C8B-B14F-4D97-AF65-F5344CB8AC3E}">
        <p14:creationId xmlns:p14="http://schemas.microsoft.com/office/powerpoint/2010/main" val="20224141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1750"/>
            <a:ext cx="10945813" cy="733425"/>
          </a:xfrm>
          <a:ln>
            <a:miter lim="800000"/>
            <a:headEnd/>
            <a:tailEnd/>
          </a:ln>
        </p:spPr>
        <p:txBody>
          <a:bodyPr rtlCol="0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_tradnl" sz="320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</a:rPr>
              <a:t>IDEAS IMPORTANTES PARA LOS TRATAMIENTOS</a:t>
            </a:r>
          </a:p>
        </p:txBody>
      </p:sp>
      <p:sp>
        <p:nvSpPr>
          <p:cNvPr id="123907" name="Rectángulo 1"/>
          <p:cNvSpPr>
            <a:spLocks noChangeArrowheads="1"/>
          </p:cNvSpPr>
          <p:nvPr/>
        </p:nvSpPr>
        <p:spPr bwMode="auto">
          <a:xfrm>
            <a:off x="550863" y="1676400"/>
            <a:ext cx="10369550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AutoNum type="alphaLcParenR"/>
            </a:pPr>
            <a:r>
              <a:rPr lang="es-ES_tradnl" altLang="es-ES" sz="2800"/>
              <a:t>A &gt;  Patología Psiquiátrica grave.</a:t>
            </a:r>
          </a:p>
          <a:p>
            <a:pPr eaLnBrk="1" hangingPunct="1">
              <a:lnSpc>
                <a:spcPct val="70000"/>
              </a:lnSpc>
              <a:buFont typeface="Lucida Grande"/>
              <a:buNone/>
            </a:pPr>
            <a:r>
              <a:rPr lang="es-ES_tradnl" altLang="es-ES" sz="2800"/>
              <a:t>	   &gt;  Posibilidades de Abandono.</a:t>
            </a:r>
          </a:p>
          <a:p>
            <a:pPr eaLnBrk="1" hangingPunct="1">
              <a:lnSpc>
                <a:spcPct val="70000"/>
              </a:lnSpc>
              <a:buFont typeface="Lucida Grande"/>
              <a:buNone/>
            </a:pPr>
            <a:r>
              <a:rPr lang="es-ES_tradnl" altLang="es-ES" sz="2800"/>
              <a:t>	   &gt;  Posibilidades de Mal Pronóstico.</a:t>
            </a:r>
          </a:p>
          <a:p>
            <a:pPr eaLnBrk="1" hangingPunct="1">
              <a:lnSpc>
                <a:spcPct val="70000"/>
              </a:lnSpc>
              <a:buFontTx/>
              <a:buAutoNum type="alphaLcParenR" startAt="2"/>
            </a:pPr>
            <a:endParaRPr lang="es-ES_tradnl" altLang="es-ES" sz="2800"/>
          </a:p>
          <a:p>
            <a:pPr eaLnBrk="1" hangingPunct="1">
              <a:lnSpc>
                <a:spcPct val="70000"/>
              </a:lnSpc>
              <a:buFontTx/>
              <a:buAutoNum type="alphaLcParenR" startAt="2"/>
            </a:pPr>
            <a:r>
              <a:rPr lang="es-ES_tradnl" altLang="es-ES" sz="2800"/>
              <a:t>A  &gt;  Motivación</a:t>
            </a:r>
          </a:p>
          <a:p>
            <a:pPr eaLnBrk="1" hangingPunct="1">
              <a:lnSpc>
                <a:spcPct val="70000"/>
              </a:lnSpc>
              <a:buFont typeface="Lucida Grande"/>
              <a:buNone/>
            </a:pPr>
            <a:r>
              <a:rPr lang="es-ES_tradnl" altLang="es-ES" sz="2800"/>
              <a:t>	    &gt;  Éxito.</a:t>
            </a:r>
          </a:p>
          <a:p>
            <a:pPr eaLnBrk="1" hangingPunct="1">
              <a:lnSpc>
                <a:spcPct val="70000"/>
              </a:lnSpc>
              <a:buFontTx/>
              <a:buAutoNum type="alphaLcParenR" startAt="3"/>
            </a:pPr>
            <a:endParaRPr lang="es-ES_tradnl" altLang="es-ES" sz="2800"/>
          </a:p>
          <a:p>
            <a:pPr eaLnBrk="1" hangingPunct="1">
              <a:lnSpc>
                <a:spcPct val="70000"/>
              </a:lnSpc>
              <a:buFontTx/>
              <a:buAutoNum type="alphaLcParenR" startAt="3"/>
            </a:pPr>
            <a:r>
              <a:rPr lang="es-ES_tradnl" altLang="es-ES" sz="2800"/>
              <a:t>Los Pacientes derivados por Juez tienen similares Resultados que los que van por propia Motivación.</a:t>
            </a:r>
          </a:p>
          <a:p>
            <a:pPr eaLnBrk="1" hangingPunct="1">
              <a:lnSpc>
                <a:spcPct val="70000"/>
              </a:lnSpc>
              <a:buFontTx/>
              <a:buAutoNum type="alphaLcParenR" startAt="3"/>
            </a:pPr>
            <a:endParaRPr lang="es-ES_tradnl" altLang="es-ES" sz="2800"/>
          </a:p>
          <a:p>
            <a:pPr eaLnBrk="1" hangingPunct="1">
              <a:lnSpc>
                <a:spcPct val="70000"/>
              </a:lnSpc>
              <a:buFontTx/>
              <a:buAutoNum type="alphaLcParenR" startAt="3"/>
            </a:pPr>
            <a:r>
              <a:rPr lang="es-ES_tradnl" altLang="es-ES" sz="2800"/>
              <a:t>A  &gt;  Apoyo Social y Familiar.</a:t>
            </a:r>
          </a:p>
          <a:p>
            <a:pPr eaLnBrk="1" hangingPunct="1">
              <a:lnSpc>
                <a:spcPct val="70000"/>
              </a:lnSpc>
              <a:buFont typeface="Lucida Grande"/>
              <a:buNone/>
            </a:pPr>
            <a:r>
              <a:rPr lang="es-ES_tradnl" altLang="es-ES" sz="2800"/>
              <a:t>	    &gt;  Resultados Positivos.</a:t>
            </a:r>
          </a:p>
        </p:txBody>
      </p:sp>
    </p:spTree>
    <p:extLst>
      <p:ext uri="{BB962C8B-B14F-4D97-AF65-F5344CB8AC3E}">
        <p14:creationId xmlns:p14="http://schemas.microsoft.com/office/powerpoint/2010/main" val="25345076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95325" y="2349500"/>
            <a:ext cx="9072563" cy="3744913"/>
          </a:xfrm>
        </p:spPr>
        <p:txBody>
          <a:bodyPr rtlCol="0">
            <a:normAutofit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Lucida Grande"/>
              <a:buNone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a) Logro y sostenimiento de la abstinencia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" panose="05000000000000000000" pitchFamily="2" charset="2"/>
              <a:buChar char="n"/>
              <a:defRPr/>
            </a:pPr>
            <a:endParaRPr lang="es-A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Lucida Grande"/>
              <a:buNone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b) Análisis y crítica de conductas adictivas personales y sociales (Redes Adictivas)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" panose="05000000000000000000" pitchFamily="2" charset="2"/>
              <a:buChar char="n"/>
              <a:defRPr/>
            </a:pPr>
            <a:endParaRPr lang="es-A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Lucida Grande"/>
              <a:buNone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c) Aceptación de la enfermedad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" panose="05000000000000000000" pitchFamily="2" charset="2"/>
              <a:buChar char="n"/>
              <a:defRPr/>
            </a:pPr>
            <a:endParaRPr lang="es-A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Lucida Grande"/>
              <a:buNone/>
              <a:defRPr/>
            </a:pPr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d) Trabajo sobre una NUEVA INCORPORACION SOCIAL</a:t>
            </a:r>
            <a:endParaRPr lang="es-E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6979" name="Text Box 13"/>
          <p:cNvSpPr txBox="1">
            <a:spLocks noChangeArrowheads="1"/>
          </p:cNvSpPr>
          <p:nvPr/>
        </p:nvSpPr>
        <p:spPr bwMode="auto">
          <a:xfrm>
            <a:off x="2795588" y="944563"/>
            <a:ext cx="7126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s-ES_tradnl" altLang="es-ES" sz="2800" b="1">
                <a:solidFill>
                  <a:schemeClr val="tx2"/>
                </a:solidFill>
                <a:latin typeface="Times New Roman" panose="02020603050405020304" pitchFamily="18" charset="0"/>
              </a:rPr>
              <a:t>CAMBIO GLOBAL DEL ESTILO DE VIDA</a:t>
            </a:r>
            <a:endParaRPr lang="es-ES" altLang="es-ES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53876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1 Título"/>
          <p:cNvSpPr>
            <a:spLocks noGrp="1"/>
          </p:cNvSpPr>
          <p:nvPr>
            <p:ph type="title" idx="4294967295"/>
          </p:nvPr>
        </p:nvSpPr>
        <p:spPr>
          <a:xfrm>
            <a:off x="263525" y="836613"/>
            <a:ext cx="9217025" cy="703262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3200" dirty="0">
                <a:solidFill>
                  <a:schemeClr val="tx1"/>
                </a:solidFill>
                <a:ea typeface="+mj-ea"/>
              </a:rPr>
              <a:t>Mesetas del aprendizaje en la comunidad terapéutica</a:t>
            </a:r>
          </a:p>
        </p:txBody>
      </p:sp>
      <p:sp>
        <p:nvSpPr>
          <p:cNvPr id="128003" name="2 Marcador de contenido"/>
          <p:cNvSpPr>
            <a:spLocks noGrp="1"/>
          </p:cNvSpPr>
          <p:nvPr>
            <p:ph idx="4294967295"/>
          </p:nvPr>
        </p:nvSpPr>
        <p:spPr>
          <a:xfrm>
            <a:off x="479425" y="1798638"/>
            <a:ext cx="10080625" cy="432593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Por límites o déficits en las habilidades cognitivas: </a:t>
            </a:r>
          </a:p>
          <a:p>
            <a:pPr lvl="1"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Por factores emocionales complejos</a:t>
            </a:r>
          </a:p>
          <a:p>
            <a:pPr lvl="1"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Exigencia de expectativas de rendimientos mayores</a:t>
            </a:r>
          </a:p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endParaRPr lang="es-E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Incapacidad de identificar: una nueva oportunidad de aprendizaje</a:t>
            </a:r>
          </a:p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endParaRPr lang="es-E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 consigue adquirir el concepto de </a:t>
            </a:r>
            <a:r>
              <a:rPr lang="es-ES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aprender a aprender</a:t>
            </a:r>
          </a:p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endParaRPr lang="es-E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s-E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Solo interiorizaciones situacionales: no lo puede a Ámbitos Institucionales</a:t>
            </a:r>
          </a:p>
        </p:txBody>
      </p:sp>
      <p:sp>
        <p:nvSpPr>
          <p:cNvPr id="4" name="3 Marcador de pie de página"/>
          <p:cNvSpPr txBox="1">
            <a:spLocks noGrp="1"/>
          </p:cNvSpPr>
          <p:nvPr/>
        </p:nvSpPr>
        <p:spPr>
          <a:xfrm>
            <a:off x="7586663" y="6111875"/>
            <a:ext cx="2286000" cy="365125"/>
          </a:xfrm>
          <a:prstGeom prst="rect">
            <a:avLst/>
          </a:prstGeom>
          <a:noFill/>
        </p:spPr>
        <p:txBody>
          <a:bodyPr anchor="b"/>
          <a:lstStyle/>
          <a:p>
            <a:pPr eaLnBrk="1" hangingPunct="1">
              <a:defRPr/>
            </a:pPr>
            <a:endParaRPr lang="es-ES" sz="10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30053" name="4 Marcador de número de diapositiva"/>
          <p:cNvSpPr txBox="1">
            <a:spLocks noGrp="1"/>
          </p:cNvSpPr>
          <p:nvPr/>
        </p:nvSpPr>
        <p:spPr bwMode="auto">
          <a:xfrm>
            <a:off x="9872663" y="6111875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342900" indent="-3429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/>
            <a:fld id="{ADD86DA2-1EE8-43B5-BAF2-BEDE7BF226DA}" type="slidenum">
              <a:rPr lang="es-ES" altLang="es-ES" sz="1000">
                <a:solidFill>
                  <a:srgbClr val="00006F"/>
                </a:solidFill>
              </a:rPr>
              <a:pPr algn="r" eaLnBrk="1" hangingPunct="1"/>
              <a:t>35</a:t>
            </a:fld>
            <a:endParaRPr lang="es-ES" altLang="es-ES" sz="1000">
              <a:solidFill>
                <a:srgbClr val="0000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73852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>
                <a:solidFill>
                  <a:srgbClr val="FF0000"/>
                </a:solidFill>
              </a:rPr>
              <a:t>Obstáculos desde el sistema familiar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 dirty="0">
                <a:solidFill>
                  <a:srgbClr val="FF0000"/>
                </a:solidFill>
              </a:rPr>
              <a:t>Alianzas Perversas: </a:t>
            </a:r>
            <a:r>
              <a:rPr lang="es-MX" dirty="0"/>
              <a:t>es la estrategia del pseudo-acuerdo (</a:t>
            </a:r>
            <a:r>
              <a:rPr lang="es-MX" dirty="0" err="1"/>
              <a:t>Abeijon</a:t>
            </a:r>
            <a:r>
              <a:rPr lang="es-MX" dirty="0"/>
              <a:t>) de trabajar sobre el hábito adictivo del hijo pero en realidad se encubren otros objetivos ; se  busca mantener el esquema de poder familiar tratando de mantener actos y coaliciones latentes.</a:t>
            </a:r>
            <a:endParaRPr lang="es-AR" dirty="0"/>
          </a:p>
          <a:p>
            <a:r>
              <a:rPr lang="es-MX" dirty="0"/>
              <a:t> Puede haber también un </a:t>
            </a:r>
            <a:r>
              <a:rPr lang="es-MX" dirty="0">
                <a:solidFill>
                  <a:srgbClr val="FF0000"/>
                </a:solidFill>
              </a:rPr>
              <a:t>miembro ausente </a:t>
            </a:r>
            <a:r>
              <a:rPr lang="es-MX" dirty="0"/>
              <a:t>poseedor de ciertos secretos y alianzas al servicio del mantenimiento de la homeostasis (no cambio) . </a:t>
            </a:r>
            <a:endParaRPr lang="es-AR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460489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>
                <a:solidFill>
                  <a:srgbClr val="FF0000"/>
                </a:solidFill>
              </a:rPr>
              <a:t>Obstáculos desde el sistema familiar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b="1" dirty="0"/>
              <a:t> FAMILIA</a:t>
            </a:r>
            <a:endParaRPr lang="es-AR" dirty="0"/>
          </a:p>
          <a:p>
            <a:pPr lvl="0"/>
            <a:r>
              <a:rPr lang="es-ES" dirty="0">
                <a:solidFill>
                  <a:srgbClr val="00B0F0"/>
                </a:solidFill>
              </a:rPr>
              <a:t>El padre periférico</a:t>
            </a:r>
            <a:endParaRPr lang="es-AR" dirty="0">
              <a:solidFill>
                <a:srgbClr val="00B0F0"/>
              </a:solidFill>
            </a:endParaRPr>
          </a:p>
          <a:p>
            <a:pPr lvl="0"/>
            <a:r>
              <a:rPr lang="es-ES" dirty="0">
                <a:solidFill>
                  <a:srgbClr val="00B0F0"/>
                </a:solidFill>
              </a:rPr>
              <a:t>Secreto familiar: </a:t>
            </a:r>
            <a:r>
              <a:rPr lang="es-ES" dirty="0"/>
              <a:t>el silencio como  la asociación necesaria para el vaciamiento y la desaparición de alguien.</a:t>
            </a:r>
            <a:endParaRPr lang="es-AR" dirty="0"/>
          </a:p>
          <a:p>
            <a:pPr lvl="0"/>
            <a:r>
              <a:rPr lang="es-ES" dirty="0">
                <a:solidFill>
                  <a:srgbClr val="00B0F0"/>
                </a:solidFill>
              </a:rPr>
              <a:t>Pacto criminoso  </a:t>
            </a:r>
            <a:r>
              <a:rPr lang="es-ES" dirty="0"/>
              <a:t>como el compromiso del silencio y la complicidad en la elección de alguien que “debe” morir.</a:t>
            </a:r>
            <a:endParaRPr lang="es-AR" dirty="0"/>
          </a:p>
          <a:p>
            <a:pPr lvl="0"/>
            <a:r>
              <a:rPr lang="es-ES" dirty="0">
                <a:solidFill>
                  <a:srgbClr val="00B0F0"/>
                </a:solidFill>
              </a:rPr>
              <a:t>La adicción de los padres </a:t>
            </a:r>
            <a:r>
              <a:rPr lang="es-ES" dirty="0"/>
              <a:t>y su influencia en los hijos.</a:t>
            </a:r>
            <a:endParaRPr lang="es-AR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896630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360" y="327170"/>
            <a:ext cx="11571691" cy="619527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  <a:t> GRANDES CONFIGURACIONES CLINICAS QUE NOS ESTAN DEMANDANDO: CONDICIONES</a:t>
            </a: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  <a:t>CRONIFICANTES DE CONSUMO –IMPORTANCIA DELOS ENFOQUES LIGADOS A LA PREVENCION DE LAS RECAIDAS</a:t>
            </a: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  <a:t>1.PATOLOGIAS DEL DESVALIMIENTO MASIVO        </a:t>
            </a: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  <a:t>Adicto como “Nameless”-habitualmente menor</a:t>
            </a: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  <a:t>Sin nombre e identidad, como nadie-completamiento ciclo evolutivo(escolar-laboral)-tratamientos largos</a:t>
            </a: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  <a:t>2. ADULTO CON PATOLOGIAS </a:t>
            </a:r>
            <a:b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  <a:t>ORGANICAS , PSIQUIATRICAS</a:t>
            </a:r>
            <a:b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  <a:t>Y SOCIALES</a:t>
            </a:r>
            <a: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  <a:t>-Importancia de la educación terapéutica </a:t>
            </a: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br>
              <a:rPr lang="es-MX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  <a:t>3. GRUPOS FAMILIARES DE CONSUMIDORES </a:t>
            </a:r>
            <a:b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s-MX" sz="2400" dirty="0">
                <a:solidFill>
                  <a:srgbClr val="FF0000"/>
                </a:solidFill>
                <a:latin typeface="Times New Roman" pitchFamily="18" charset="0"/>
              </a:rPr>
              <a:t>HIJOS DE PADRES ADICTOS MUERTOS</a:t>
            </a:r>
            <a:endParaRPr lang="es-E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115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997695" y="604321"/>
            <a:ext cx="6016488" cy="552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9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3190" y="196852"/>
            <a:ext cx="9366325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/>
              <a:t>Contexto</a:t>
            </a:r>
            <a:endParaRPr lang="es-E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1" y="1905001"/>
            <a:ext cx="2962275" cy="1662113"/>
          </a:xfrm>
          <a:solidFill>
            <a:schemeClr val="accent1"/>
          </a:solidFill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s-MX"/>
              <a:t>Epidémico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MX"/>
              <a:t>Pandémico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MX"/>
              <a:t>Endémico</a:t>
            </a:r>
            <a:endParaRPr lang="es-ES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5303839" y="1700214"/>
            <a:ext cx="4537075" cy="1728787"/>
          </a:xfrm>
          <a:prstGeom prst="leftArrow">
            <a:avLst>
              <a:gd name="adj1" fmla="val 50000"/>
              <a:gd name="adj2" fmla="val 65611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MX" altLang="es-ES">
                <a:latin typeface="Arial" panose="020B0604020202020204" pitchFamily="34" charset="0"/>
              </a:rPr>
              <a:t>La Drogadependencia como virosis </a:t>
            </a:r>
          </a:p>
          <a:p>
            <a:pPr algn="ctr" eaLnBrk="1" hangingPunct="1"/>
            <a:r>
              <a:rPr lang="es-MX" altLang="es-ES">
                <a:latin typeface="Arial" panose="020B0604020202020204" pitchFamily="34" charset="0"/>
              </a:rPr>
              <a:t>mimética y Apoptosis programada</a:t>
            </a:r>
            <a:endParaRPr lang="es-ES" altLang="es-ES">
              <a:latin typeface="Arial" panose="020B0604020202020204" pitchFamily="34" charset="0"/>
            </a:endParaRP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 rot="5400000">
            <a:off x="4399786" y="2812287"/>
            <a:ext cx="3024187" cy="4978343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MX" altLang="es-ES">
                <a:latin typeface="Arial" panose="020B0604020202020204" pitchFamily="34" charset="0"/>
              </a:rPr>
              <a:t>La ubicación profesional y Deontológica frente</a:t>
            </a:r>
          </a:p>
          <a:p>
            <a:pPr algn="ctr" eaLnBrk="1" hangingPunct="1"/>
            <a:r>
              <a:rPr lang="es-MX" altLang="es-ES">
                <a:latin typeface="Arial" panose="020B0604020202020204" pitchFamily="34" charset="0"/>
              </a:rPr>
              <a:t>a la fragmentación “virósica” Social, grupal,</a:t>
            </a:r>
          </a:p>
          <a:p>
            <a:pPr algn="ctr" eaLnBrk="1" hangingPunct="1"/>
            <a:r>
              <a:rPr lang="es-MX" altLang="es-ES">
                <a:latin typeface="Arial" panose="020B0604020202020204" pitchFamily="34" charset="0"/>
              </a:rPr>
              <a:t>subjetiva y orgánica desde la niñez</a:t>
            </a:r>
            <a:endParaRPr lang="es-E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86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2"/>
          <p:cNvPicPr>
            <a:picLocks noChangeAspect="1" noChangeArrowheads="1"/>
          </p:cNvPicPr>
          <p:nvPr/>
        </p:nvPicPr>
        <p:blipFill>
          <a:blip r:embed="rId2" cstate="print"/>
          <a:srcRect l="8368" r="8327"/>
          <a:stretch>
            <a:fillRect/>
          </a:stretch>
        </p:blipFill>
        <p:spPr bwMode="auto">
          <a:xfrm>
            <a:off x="6527800" y="1"/>
            <a:ext cx="4140200" cy="3141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1524000" y="548680"/>
            <a:ext cx="5003800" cy="720080"/>
          </a:xfrm>
        </p:spPr>
        <p:txBody>
          <a:bodyPr anchor="b" anchorCtr="0">
            <a:normAutofit fontScale="90000"/>
          </a:bodyPr>
          <a:lstStyle/>
          <a:p>
            <a:pPr eaLnBrk="1" hangingPunct="1">
              <a:defRPr/>
            </a:pPr>
            <a:r>
              <a:rPr lang="es-ES" sz="2800" dirty="0">
                <a:solidFill>
                  <a:schemeClr val="tx1"/>
                </a:solidFill>
              </a:rPr>
              <a:t>Objetivos de un tratamiento EN UNA COMUNIDAD TERAPEUTICA</a:t>
            </a:r>
          </a:p>
        </p:txBody>
      </p:sp>
      <p:sp>
        <p:nvSpPr>
          <p:cNvPr id="32771" name="2 Marcador de contenido"/>
          <p:cNvSpPr>
            <a:spLocks noGrp="1"/>
          </p:cNvSpPr>
          <p:nvPr>
            <p:ph idx="4294967295"/>
          </p:nvPr>
        </p:nvSpPr>
        <p:spPr>
          <a:xfrm>
            <a:off x="1558926" y="1341439"/>
            <a:ext cx="4968875" cy="1800225"/>
          </a:xfrm>
          <a:ln>
            <a:solidFill>
              <a:schemeClr val="tx1"/>
            </a:solidFill>
          </a:ln>
        </p:spPr>
        <p:txBody>
          <a:bodyPr vert="horz" lIns="182880" tIns="91440" rIns="91440" bIns="45720" rtlCol="0">
            <a:normAutofit fontScale="92500" lnSpcReduction="20000"/>
          </a:bodyPr>
          <a:lstStyle/>
          <a:p>
            <a:pPr marL="265113" indent="-265113">
              <a:defRPr/>
            </a:pPr>
            <a:r>
              <a:rPr lang="es-ES" sz="1600" dirty="0">
                <a:sym typeface="Wingdings" pitchFamily="2" charset="2"/>
              </a:rPr>
              <a:t> Re apropiación de una subjetividad Alienada</a:t>
            </a:r>
          </a:p>
          <a:p>
            <a:pPr marL="265113" indent="-265113">
              <a:defRPr/>
            </a:pPr>
            <a:r>
              <a:rPr lang="es-ES" sz="1600" dirty="0">
                <a:sym typeface="Wingdings" pitchFamily="2" charset="2"/>
              </a:rPr>
              <a:t> Estilo de vida s/sustancia</a:t>
            </a:r>
          </a:p>
          <a:p>
            <a:pPr marL="265113" indent="-265113">
              <a:defRPr/>
            </a:pPr>
            <a:r>
              <a:rPr lang="es-ES" sz="1600" dirty="0">
                <a:sym typeface="Wingdings" pitchFamily="2" charset="2"/>
              </a:rPr>
              <a:t> Ayudar a aumentar el máximo la calidad de vida- Ayudar a la familia y jerarquizar el papel de los “garantes” del tratamiento.</a:t>
            </a:r>
          </a:p>
          <a:p>
            <a:pPr marL="265113" indent="-265113">
              <a:defRPr/>
            </a:pPr>
            <a:r>
              <a:rPr lang="es-ES" sz="1600" dirty="0">
                <a:sym typeface="Wingdings" pitchFamily="2" charset="2"/>
              </a:rPr>
              <a:t> Prevención de recaídas-Ayudar a cambios hacia un entorno no –adictivo.</a:t>
            </a:r>
          </a:p>
        </p:txBody>
      </p:sp>
      <p:sp>
        <p:nvSpPr>
          <p:cNvPr id="4" name="3 Marcador de pie de página"/>
          <p:cNvSpPr txBox="1">
            <a:spLocks noGrp="1"/>
          </p:cNvSpPr>
          <p:nvPr/>
        </p:nvSpPr>
        <p:spPr>
          <a:xfrm>
            <a:off x="7586663" y="6111876"/>
            <a:ext cx="2286000" cy="365125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s-ES" sz="1000">
              <a:solidFill>
                <a:schemeClr val="bg2">
                  <a:shade val="50000"/>
                </a:schemeClr>
              </a:solidFill>
              <a:latin typeface="Tahoma" pitchFamily="34" charset="0"/>
            </a:endParaRPr>
          </a:p>
        </p:txBody>
      </p:sp>
      <p:sp>
        <p:nvSpPr>
          <p:cNvPr id="5" name="4 Marcador de número de diapositiva"/>
          <p:cNvSpPr txBox="1">
            <a:spLocks noGrp="1"/>
          </p:cNvSpPr>
          <p:nvPr/>
        </p:nvSpPr>
        <p:spPr>
          <a:xfrm>
            <a:off x="9872663" y="6111876"/>
            <a:ext cx="457200" cy="365125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fld id="{F9EF678E-8C7D-4A83-AFBD-FF79AC1C4C6D}" type="slidenum">
              <a:rPr lang="es-ES" sz="1000">
                <a:solidFill>
                  <a:schemeClr val="bg2">
                    <a:shade val="50000"/>
                  </a:schemeClr>
                </a:solidFill>
                <a:latin typeface="Tahoma" pitchFamily="34" charset="0"/>
              </a:rPr>
              <a:pPr algn="r">
                <a:defRPr/>
              </a:pPr>
              <a:t>7</a:t>
            </a:fld>
            <a:endParaRPr lang="es-ES" sz="1000">
              <a:solidFill>
                <a:schemeClr val="bg2">
                  <a:shade val="50000"/>
                </a:schemeClr>
              </a:solidFill>
              <a:latin typeface="Tahoma" pitchFamily="34" charset="0"/>
            </a:endParaRPr>
          </a:p>
        </p:txBody>
      </p:sp>
      <p:graphicFrame>
        <p:nvGraphicFramePr>
          <p:cNvPr id="32789" name="Group 21"/>
          <p:cNvGraphicFramePr>
            <a:graphicFrameLocks noGrp="1"/>
          </p:cNvGraphicFramePr>
          <p:nvPr/>
        </p:nvGraphicFramePr>
        <p:xfrm>
          <a:off x="1558925" y="3500438"/>
          <a:ext cx="8680450" cy="3314700"/>
        </p:xfrm>
        <a:graphic>
          <a:graphicData uri="http://schemas.openxmlformats.org/drawingml/2006/table">
            <a:tbl>
              <a:tblPr/>
              <a:tblGrid>
                <a:gridCol w="2170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0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0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14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El equipo es la base del entorno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El residente es parte activa del tratamiento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La cotidianeidad es un eje clave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La participación de todos los miembros es clave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5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Visión compartida de todos los miembros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5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La calidad la produce el personal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5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El medio humano he institucional es terapéutico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5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Fomentar la capacidad de negociar con la jerarquía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9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Práctica de trabajo en grupos grandes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9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El entorno es una cultura que permite elaborar las distintas experiencias traumáticas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Verdana" pitchFamily="34" charset="0"/>
                        <a:buAutoNum type="arabicPeriod" startAt="9"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Comunidad terapéutica funcional como objeto transicional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12. La estructura es Holding y apego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13. Fomentar continuamente rituales que fomenten experiencias de integración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Arial" pitchFamily="34" charset="0"/>
                        </a:rPr>
                        <a:t>14. Atmósfera de epistemofilia y afecto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6 Rectángulo redondeado"/>
          <p:cNvSpPr/>
          <p:nvPr/>
        </p:nvSpPr>
        <p:spPr>
          <a:xfrm>
            <a:off x="1524000" y="3143250"/>
            <a:ext cx="8286750" cy="357188"/>
          </a:xfrm>
          <a:prstGeom prst="roundRect">
            <a:avLst/>
          </a:prstGeom>
          <a:ln>
            <a:solidFill>
              <a:srgbClr val="000099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500" b="1" i="1" u="sng" dirty="0">
                <a:solidFill>
                  <a:srgbClr val="000099"/>
                </a:solidFill>
              </a:rPr>
              <a:t>Conceptos fundamentales de los entornos terapéuticos institucionales hoy</a:t>
            </a:r>
          </a:p>
        </p:txBody>
      </p:sp>
      <p:sp>
        <p:nvSpPr>
          <p:cNvPr id="17428" name="Line 23"/>
          <p:cNvSpPr>
            <a:spLocks noChangeShapeType="1"/>
          </p:cNvSpPr>
          <p:nvPr/>
        </p:nvSpPr>
        <p:spPr bwMode="auto">
          <a:xfrm>
            <a:off x="5951539" y="2420938"/>
            <a:ext cx="32400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566983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58723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es-AR" dirty="0"/>
              <a:t>Patologías  Prevalentes</a:t>
            </a:r>
            <a:br>
              <a:rPr lang="es-AR" dirty="0"/>
            </a:br>
            <a:r>
              <a:rPr lang="es-AR" sz="3200" dirty="0"/>
              <a:t>Nuevas Modalidades de Suicidio</a:t>
            </a:r>
            <a:endParaRPr lang="es-ES" sz="3200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6264" y="2480390"/>
            <a:ext cx="8353425" cy="3744912"/>
          </a:xfrm>
          <a:solidFill>
            <a:schemeClr val="accent1"/>
          </a:solidFill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marL="990600" lvl="1" indent="-533400" algn="ctr">
              <a:lnSpc>
                <a:spcPct val="90000"/>
              </a:lnSpc>
              <a:buNone/>
              <a:defRPr/>
            </a:pPr>
            <a:r>
              <a:rPr lang="es-AR" b="1" u="sng" dirty="0"/>
              <a:t>El Cerebro como Espacio de Mortificación</a:t>
            </a:r>
            <a:endParaRPr lang="es-AR" sz="2000" b="1" dirty="0"/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La vuelta a lo pre - homínido </a:t>
            </a:r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Síndrome de </a:t>
            </a:r>
            <a:r>
              <a:rPr lang="es-AR" sz="2000" b="1" dirty="0" err="1"/>
              <a:t>Frontalización</a:t>
            </a:r>
            <a:endParaRPr lang="es-AR" sz="2000" b="1" dirty="0"/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El mundo como puro presente</a:t>
            </a:r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Elogio del goce </a:t>
            </a:r>
            <a:r>
              <a:rPr lang="es-AR" sz="2000" b="1" dirty="0" err="1"/>
              <a:t>Tanático</a:t>
            </a:r>
            <a:endParaRPr lang="es-AR" sz="2000" b="1" dirty="0"/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No hay planificación</a:t>
            </a:r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No hay Futuro</a:t>
            </a:r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Elogio de la impulsividad</a:t>
            </a:r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Anestesia de la conciencia del daño y Frialdad ante la victima -</a:t>
            </a:r>
          </a:p>
          <a:p>
            <a:pPr marL="990600" lvl="1" indent="-533400">
              <a:lnSpc>
                <a:spcPct val="90000"/>
              </a:lnSpc>
              <a:buNone/>
              <a:defRPr/>
            </a:pPr>
            <a:r>
              <a:rPr lang="es-AR" sz="2000" b="1" dirty="0"/>
              <a:t>muerte de la empatía y la compasión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27982431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"/>
          <p:cNvSpPr>
            <a:spLocks noChangeArrowheads="1"/>
          </p:cNvSpPr>
          <p:nvPr/>
        </p:nvSpPr>
        <p:spPr bwMode="auto">
          <a:xfrm>
            <a:off x="1524000" y="0"/>
            <a:ext cx="9144000" cy="6858000"/>
          </a:xfrm>
          <a:custGeom>
            <a:avLst/>
            <a:gdLst>
              <a:gd name="T0" fmla="*/ 9144000 w 21600"/>
              <a:gd name="T1" fmla="*/ 3429000 h 21600"/>
              <a:gd name="T2" fmla="*/ 4572000 w 21600"/>
              <a:gd name="T3" fmla="*/ 6858000 h 21600"/>
              <a:gd name="T4" fmla="*/ 0 w 21600"/>
              <a:gd name="T5" fmla="*/ 3429000 h 21600"/>
              <a:gd name="T6" fmla="*/ 4572000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lnTo>
                  <a:pt x="540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s-MX" altLang="es-ES" sz="2000">
                <a:latin typeface="Arial" panose="020B0604020202020204" pitchFamily="34" charset="0"/>
              </a:rPr>
              <a:t>Adicto = “NAMELESS”</a:t>
            </a:r>
          </a:p>
          <a:p>
            <a:pPr algn="ctr" eaLnBrk="1" hangingPunct="1"/>
            <a:r>
              <a:rPr lang="es-MX" altLang="es-ES" sz="2000">
                <a:latin typeface="Arial" panose="020B0604020202020204" pitchFamily="34" charset="0"/>
              </a:rPr>
              <a:t>Sin identidad</a:t>
            </a:r>
          </a:p>
          <a:p>
            <a:pPr algn="ctr" eaLnBrk="1" hangingPunct="1"/>
            <a:r>
              <a:rPr lang="es-MX" altLang="es-ES" sz="2000">
                <a:latin typeface="Arial" panose="020B0604020202020204" pitchFamily="34" charset="0"/>
              </a:rPr>
              <a:t>Sin Nombre</a:t>
            </a:r>
          </a:p>
          <a:p>
            <a:pPr algn="ctr" eaLnBrk="1" hangingPunct="1"/>
            <a:r>
              <a:rPr lang="es-MX" altLang="es-ES" sz="2000">
                <a:latin typeface="Arial" panose="020B0604020202020204" pitchFamily="34" charset="0"/>
              </a:rPr>
              <a:t>Patologías del desvalimiento masivo</a:t>
            </a:r>
            <a:endParaRPr lang="es-ES" altLang="es-ES" sz="2000">
              <a:latin typeface="Arial" panose="020B0604020202020204" pitchFamily="34" charset="0"/>
            </a:endParaRPr>
          </a:p>
          <a:p>
            <a:pPr algn="ctr" eaLnBrk="1" hangingPunct="1"/>
            <a:endParaRPr lang="es-ES" altLang="es-ES" sz="2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226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1903</TotalTime>
  <Words>1510</Words>
  <Application>Microsoft Office PowerPoint</Application>
  <PresentationFormat>Panorámica</PresentationFormat>
  <Paragraphs>299</Paragraphs>
  <Slides>37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51" baseType="lpstr">
      <vt:lpstr>Arial</vt:lpstr>
      <vt:lpstr>Arial Black</vt:lpstr>
      <vt:lpstr>Calibri</vt:lpstr>
      <vt:lpstr>Century Gothic</vt:lpstr>
      <vt:lpstr>Lucida Grande</vt:lpstr>
      <vt:lpstr>Tahoma</vt:lpstr>
      <vt:lpstr>Times</vt:lpstr>
      <vt:lpstr>Times New Roman</vt:lpstr>
      <vt:lpstr>Trebuchet MS</vt:lpstr>
      <vt:lpstr>Verdana</vt:lpstr>
      <vt:lpstr>Wingdings</vt:lpstr>
      <vt:lpstr>Wingdings 2</vt:lpstr>
      <vt:lpstr>Wingdings 3</vt:lpstr>
      <vt:lpstr>Austin</vt:lpstr>
      <vt:lpstr>SIMPOSIO GRADIVA – 45 ANIVERSARIO </vt:lpstr>
      <vt:lpstr>Presentación de PowerPoint</vt:lpstr>
      <vt:lpstr>Presentación de PowerPoint</vt:lpstr>
      <vt:lpstr> GRANDES CONFIGURACIONES CLINICAS QUE NOS ESTAN DEMANDANDO: CONDICIONES CRONIFICANTES DE CONSUMO –IMPORTANCIA DELOS ENFOQUES LIGADOS A LA PREVENCION DE LAS RECAIDAS  1.PATOLOGIAS DEL DESVALIMIENTO MASIVO         Adicto como “Nameless”-habitualmente menor Sin nombre e identidad, como nadie-completamiento ciclo evolutivo(escolar-laboral)-tratamientos largos  2. ADULTO CON PATOLOGIAS  ORGANICAS , PSIQUIATRICAS Y SOCIALES-Importancia de la educación terapéutica   3. GRUPOS FAMILIARES DE CONSUMIDORES  HIJOS DE PADRES ADICTOS MUERTOS</vt:lpstr>
      <vt:lpstr>Presentación de PowerPoint</vt:lpstr>
      <vt:lpstr>Contexto</vt:lpstr>
      <vt:lpstr>Objetivos de un tratamiento EN UNA COMUNIDAD TERAPEUTICA</vt:lpstr>
      <vt:lpstr>Patologías  Prevalentes Nuevas Modalidades de Suicidio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Obstáculos desde el sistema familiar</vt:lpstr>
      <vt:lpstr>Cancrini</vt:lpstr>
      <vt:lpstr>Escuela Italiana Luigi Cancrini</vt:lpstr>
      <vt:lpstr>Familia y Adicciones:  Tipos prevalentes</vt:lpstr>
      <vt:lpstr>4. Diagnostico Contextual Problemas clínicos de hoy</vt:lpstr>
      <vt:lpstr>Presentación de PowerPoint</vt:lpstr>
      <vt:lpstr>Presentación de PowerPoint</vt:lpstr>
      <vt:lpstr>El Síntoma Adictivo</vt:lpstr>
      <vt:lpstr>La Familia</vt:lpstr>
      <vt:lpstr>Presentación de PowerPoint</vt:lpstr>
      <vt:lpstr>Disfunción Corteza Prefrontal</vt:lpstr>
      <vt:lpstr>Nuevas constelaciones familiares, Multiproblemáticas, disgregadas, tóxicas, traumáticas, nominales (J. Elzo)</vt:lpstr>
      <vt:lpstr>Traumas neurotóxicos cotidianos y desestructuración parental</vt:lpstr>
      <vt:lpstr>Presentación de PowerPoint</vt:lpstr>
      <vt:lpstr>Presentación de PowerPoint</vt:lpstr>
      <vt:lpstr>IDEAS IMPORTANTES PARA LOS TRATAMIENTOS</vt:lpstr>
      <vt:lpstr>Presentación de PowerPoint</vt:lpstr>
      <vt:lpstr>Mesetas del aprendizaje en la comunidad terapéutica</vt:lpstr>
      <vt:lpstr>Obstáculos desde el sistema familiar</vt:lpstr>
      <vt:lpstr>Obstáculos desde el sistema familiar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khouri</dc:creator>
  <cp:lastModifiedBy>www.intercambiosvirtuales.org</cp:lastModifiedBy>
  <cp:revision>42</cp:revision>
  <dcterms:created xsi:type="dcterms:W3CDTF">2014-06-16T21:13:19Z</dcterms:created>
  <dcterms:modified xsi:type="dcterms:W3CDTF">2017-04-19T11:41:33Z</dcterms:modified>
</cp:coreProperties>
</file>