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4" r:id="rId3"/>
    <p:sldId id="257" r:id="rId4"/>
    <p:sldId id="283" r:id="rId5"/>
    <p:sldId id="287" r:id="rId6"/>
    <p:sldId id="266" r:id="rId7"/>
    <p:sldId id="268" r:id="rId8"/>
    <p:sldId id="270" r:id="rId9"/>
    <p:sldId id="272" r:id="rId10"/>
    <p:sldId id="271" r:id="rId11"/>
    <p:sldId id="269" r:id="rId12"/>
    <p:sldId id="289" r:id="rId13"/>
    <p:sldId id="275" r:id="rId14"/>
    <p:sldId id="276" r:id="rId15"/>
    <p:sldId id="280" r:id="rId16"/>
    <p:sldId id="279" r:id="rId17"/>
    <p:sldId id="261" r:id="rId18"/>
    <p:sldId id="285" r:id="rId19"/>
    <p:sldId id="286" r:id="rId20"/>
    <p:sldId id="288" r:id="rId21"/>
    <p:sldId id="273" r:id="rId22"/>
    <p:sldId id="263" r:id="rId23"/>
    <p:sldId id="264" r:id="rId24"/>
    <p:sldId id="274" r:id="rId25"/>
    <p:sldId id="26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9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03042" y="0"/>
            <a:ext cx="9801570" cy="2262781"/>
          </a:xfrm>
        </p:spPr>
        <p:txBody>
          <a:bodyPr/>
          <a:lstStyle/>
          <a:p>
            <a:r>
              <a:rPr lang="es-AR" b="1" dirty="0"/>
              <a:t>Municipalidad de Quilmes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575961" y="3054596"/>
            <a:ext cx="10040109" cy="2418552"/>
          </a:xfrm>
        </p:spPr>
        <p:txBody>
          <a:bodyPr>
            <a:normAutofit fontScale="40000" lnSpcReduction="20000"/>
          </a:bodyPr>
          <a:lstStyle/>
          <a:p>
            <a:r>
              <a:rPr lang="es-AR" sz="9300" b="1" dirty="0"/>
              <a:t>Secretaría de Salud </a:t>
            </a:r>
          </a:p>
          <a:p>
            <a:endParaRPr lang="es-AR" sz="9300" b="1" dirty="0"/>
          </a:p>
          <a:p>
            <a:r>
              <a:rPr lang="es-AR" sz="9300" b="1" dirty="0"/>
              <a:t>Dirección de Salud Mental y Adicciones </a:t>
            </a:r>
          </a:p>
          <a:p>
            <a:endParaRPr lang="es-AR" dirty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32322349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IMG-20170322-WA005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89213" y="611981"/>
            <a:ext cx="8915400" cy="501491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IMG-20170322-WA0062_149265359428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33258" y="1097280"/>
            <a:ext cx="4767942" cy="481457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35131" y="0"/>
            <a:ext cx="11956869" cy="6858000"/>
          </a:xfrm>
        </p:spPr>
        <p:txBody>
          <a:bodyPr/>
          <a:lstStyle/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r>
              <a:rPr lang="es-AR" sz="4000" b="1" dirty="0" smtClean="0"/>
              <a:t>PRIMER CONGRESO INTERNACIONAL SOBBRE CONSUMO PROBLEMÁTICO DE DROGAS, QUILMES, 6 Y 7 DE OCTUBRE DE 2016</a:t>
            </a:r>
            <a:endParaRPr lang="es-AR" sz="40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IMG-20161003-WA0047 - copi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50377" y="378823"/>
            <a:ext cx="4376057" cy="5533027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IMG-20160930-WA0015 - copi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94069" y="1188720"/>
            <a:ext cx="4428308" cy="472313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DSC_9892 (77)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79457" y="1099280"/>
            <a:ext cx="6534912" cy="4340352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DSC_994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44544" y="1014349"/>
            <a:ext cx="6534912" cy="4759434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89212" y="384313"/>
            <a:ext cx="8915400" cy="552690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s-AR" sz="2400" dirty="0"/>
          </a:p>
          <a:p>
            <a:r>
              <a:rPr lang="es-AR" sz="4000" dirty="0"/>
              <a:t>Transversalidad</a:t>
            </a:r>
          </a:p>
          <a:p>
            <a:endParaRPr lang="es-AR" sz="4000" dirty="0"/>
          </a:p>
          <a:p>
            <a:r>
              <a:rPr lang="es-AR" sz="4000" dirty="0" err="1"/>
              <a:t>Intersectorialidad</a:t>
            </a:r>
            <a:endParaRPr lang="es-AR" sz="4000" dirty="0"/>
          </a:p>
          <a:p>
            <a:endParaRPr lang="es-AR" sz="4000" dirty="0"/>
          </a:p>
          <a:p>
            <a:r>
              <a:rPr lang="es-AR" sz="4000" dirty="0" smtClean="0"/>
              <a:t>Interdisciplinariedad</a:t>
            </a:r>
          </a:p>
          <a:p>
            <a:endParaRPr lang="es-AR" sz="4000" dirty="0" smtClean="0"/>
          </a:p>
          <a:p>
            <a:r>
              <a:rPr lang="es-AR" sz="4000" dirty="0" smtClean="0"/>
              <a:t>DESCENTRALIZADA</a:t>
            </a:r>
            <a:endParaRPr lang="es-AR" sz="4000" dirty="0"/>
          </a:p>
          <a:p>
            <a:endParaRPr lang="es-AR" sz="4000" dirty="0"/>
          </a:p>
          <a:p>
            <a:r>
              <a:rPr lang="es-AR" sz="4000" dirty="0"/>
              <a:t>SISTEMA INTEGRADO DE SALUD</a:t>
            </a:r>
          </a:p>
        </p:txBody>
      </p:sp>
    </p:spTree>
    <p:extLst>
      <p:ext uri="{BB962C8B-B14F-4D97-AF65-F5344CB8AC3E}">
        <p14:creationId xmlns:p14="http://schemas.microsoft.com/office/powerpoint/2010/main" xmlns="" val="24573754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0446" y="0"/>
            <a:ext cx="11891554" cy="6858000"/>
          </a:xfrm>
        </p:spPr>
        <p:txBody>
          <a:bodyPr>
            <a:normAutofit fontScale="92500" lnSpcReduction="10000"/>
          </a:bodyPr>
          <a:lstStyle/>
          <a:p>
            <a:r>
              <a:rPr lang="es-AR" sz="3200" b="1" dirty="0" smtClean="0"/>
              <a:t>RED MUNICIPAL DE SALUD MENTAL Y ADICCIONES</a:t>
            </a:r>
          </a:p>
          <a:p>
            <a:endParaRPr lang="es-AR" sz="3200" b="1" dirty="0" smtClean="0"/>
          </a:p>
          <a:p>
            <a:r>
              <a:rPr lang="es-AR" sz="2400" dirty="0" smtClean="0"/>
              <a:t>CENTRO DE ORIENTACION, DIAGNOSTICO Y TRATAMIENTO DR. RAMON CARRILLO</a:t>
            </a:r>
          </a:p>
          <a:p>
            <a:r>
              <a:rPr lang="es-AR" sz="2400" dirty="0" smtClean="0"/>
              <a:t>CIC SANTO DOMINGO</a:t>
            </a:r>
          </a:p>
          <a:p>
            <a:r>
              <a:rPr lang="es-AR" sz="2400" dirty="0" smtClean="0"/>
              <a:t>CIC 2 DE ABRIL</a:t>
            </a:r>
          </a:p>
          <a:p>
            <a:r>
              <a:rPr lang="es-AR" sz="2400" dirty="0" smtClean="0"/>
              <a:t>CIC LA RIBERA</a:t>
            </a:r>
          </a:p>
          <a:p>
            <a:r>
              <a:rPr lang="es-AR" sz="2400" dirty="0" smtClean="0"/>
              <a:t>HOSPITAL MATERNO INFANTIL DE SOLANO</a:t>
            </a:r>
          </a:p>
          <a:p>
            <a:r>
              <a:rPr lang="es-AR" sz="2400" dirty="0" smtClean="0"/>
              <a:t>HOSPITAL DE DON BOSCO</a:t>
            </a:r>
          </a:p>
          <a:p>
            <a:r>
              <a:rPr lang="es-AR" sz="2400" b="1" dirty="0" smtClean="0"/>
              <a:t>CPA QUILMES</a:t>
            </a:r>
          </a:p>
          <a:p>
            <a:r>
              <a:rPr lang="es-AR" sz="2400" b="1" dirty="0" smtClean="0"/>
              <a:t>CPA DON BOSCO</a:t>
            </a:r>
          </a:p>
          <a:p>
            <a:r>
              <a:rPr lang="es-AR" sz="2400" b="1" dirty="0" smtClean="0"/>
              <a:t>HOSPITAL DE QUILMES</a:t>
            </a:r>
          </a:p>
          <a:p>
            <a:r>
              <a:rPr lang="es-AR" sz="2400" b="1" dirty="0" smtClean="0"/>
              <a:t>RED DE ONGS DEL SUR Y ORGANIZACIONES RELIGIOSAS</a:t>
            </a:r>
          </a:p>
          <a:p>
            <a:r>
              <a:rPr lang="es-AR" sz="2400" b="1" dirty="0" smtClean="0"/>
              <a:t>SUBSECRET DE DETERMINANTES SOCIALES</a:t>
            </a:r>
          </a:p>
          <a:p>
            <a:r>
              <a:rPr lang="es-AR" sz="2400" b="1" dirty="0" smtClean="0"/>
              <a:t>DIRECCION NACIONAL DE SALUD MENTAL Y ADICCIONES</a:t>
            </a:r>
          </a:p>
          <a:p>
            <a:r>
              <a:rPr lang="es-AR" sz="2400" b="1" dirty="0" smtClean="0"/>
              <a:t>SEDRONAR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22069" y="0"/>
            <a:ext cx="11969931" cy="6858000"/>
          </a:xfrm>
        </p:spPr>
        <p:txBody>
          <a:bodyPr>
            <a:normAutofit fontScale="92500" lnSpcReduction="10000"/>
          </a:bodyPr>
          <a:lstStyle/>
          <a:p>
            <a:r>
              <a:rPr lang="es-AR" sz="2400" b="1" dirty="0" smtClean="0"/>
              <a:t>REFLEXIONES FINALES</a:t>
            </a:r>
          </a:p>
          <a:p>
            <a:endParaRPr lang="es-AR" sz="2400" b="1" dirty="0" smtClean="0"/>
          </a:p>
          <a:p>
            <a:pPr>
              <a:buNone/>
            </a:pPr>
            <a:r>
              <a:rPr lang="es-AR" sz="2000" dirty="0" smtClean="0"/>
              <a:t>MODELOS MEDICOS/PSICOLOGICOS HEGEMONICOS….MODELO DE SALUD MENTAL COMUNITARIA</a:t>
            </a:r>
          </a:p>
          <a:p>
            <a:pPr>
              <a:buNone/>
            </a:pPr>
            <a:endParaRPr lang="es-AR" sz="2000" dirty="0" smtClean="0"/>
          </a:p>
          <a:p>
            <a:r>
              <a:rPr lang="es-AR" sz="2000" dirty="0" smtClean="0"/>
              <a:t>LOS PROFESIONALES DE LA SALUD  CON SUS PRACTICAS SON LOS QUE PUEDEN IMÑPULSAR POLITICAS PUBLICAS. SOS LOS VERDADEROS PROTAGONISTAS DEL CAMBIO. NO IMPONER MODELOS. CONSTRUIR DE ABAJO HACIA ARRIBA</a:t>
            </a:r>
          </a:p>
          <a:p>
            <a:endParaRPr lang="es-AR" sz="2000" dirty="0" smtClean="0"/>
          </a:p>
          <a:p>
            <a:r>
              <a:rPr lang="es-AR" sz="2000" dirty="0" smtClean="0"/>
              <a:t>FRENTE A LO DINAMICO Y A LOS NUEVOS CAMBIOS……..INVESTIGAR(EVIDENCIA CIENTIFICA), ESTUDIAR, GENERAR NUEVOS ABORDAJES.</a:t>
            </a:r>
          </a:p>
          <a:p>
            <a:pPr>
              <a:buNone/>
            </a:pPr>
            <a:endParaRPr lang="es-AR" sz="2000" dirty="0" smtClean="0"/>
          </a:p>
          <a:p>
            <a:r>
              <a:rPr lang="es-AR" sz="2000" dirty="0" smtClean="0"/>
              <a:t>INTEGRACION DE LO CIENTIFICO Y LAS ESTRATEGIAS DE INTERVENCION COMUNITARIAS</a:t>
            </a:r>
          </a:p>
          <a:p>
            <a:endParaRPr lang="es-AR" sz="2000" dirty="0" smtClean="0"/>
          </a:p>
          <a:p>
            <a:r>
              <a:rPr lang="es-AR" sz="2000" dirty="0" smtClean="0"/>
              <a:t>PARCTICAS DE ABORDAJE Y DE REINSERCION SOCIAL. EJ, HOSPITAL ESTEVEZ. POLITICA DE DESCENTRALIZACION</a:t>
            </a:r>
          </a:p>
          <a:p>
            <a:endParaRPr lang="es-AR" sz="2000" dirty="0" smtClean="0"/>
          </a:p>
          <a:p>
            <a:r>
              <a:rPr lang="es-AR" sz="2000" dirty="0" smtClean="0"/>
              <a:t>LA PRACTICA CLINICA DEBE IR ACOMPAÑADA DE FORMACION ACADEMICA CONTINUA….EJ, GRADIVA. DR YARIA.</a:t>
            </a:r>
            <a:endParaRPr lang="es-AR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1257" y="-1"/>
            <a:ext cx="11930743" cy="6413863"/>
          </a:xfrm>
        </p:spPr>
        <p:txBody>
          <a:bodyPr/>
          <a:lstStyle/>
          <a:p>
            <a:r>
              <a:rPr lang="es-AR" sz="4000" dirty="0" smtClean="0"/>
              <a:t>QUILMES</a:t>
            </a:r>
          </a:p>
          <a:p>
            <a:endParaRPr lang="es-AR" dirty="0" smtClean="0"/>
          </a:p>
          <a:p>
            <a:endParaRPr lang="es-AR" dirty="0" smtClean="0"/>
          </a:p>
          <a:p>
            <a:r>
              <a:rPr lang="es-AR" sz="3200" dirty="0" smtClean="0"/>
              <a:t>POBLACION. 680.000 HABITANTES. POBLACION URBANA</a:t>
            </a:r>
          </a:p>
          <a:p>
            <a:pPr>
              <a:buNone/>
            </a:pPr>
            <a:endParaRPr lang="es-AR" sz="3200" dirty="0" smtClean="0"/>
          </a:p>
          <a:p>
            <a:r>
              <a:rPr lang="es-AR" sz="3200" dirty="0" smtClean="0"/>
              <a:t>30% DE LA POBLACION VIVE POR DEBAJO DE LA LINEA DE POBREZA</a:t>
            </a:r>
          </a:p>
          <a:p>
            <a:pPr>
              <a:buNone/>
            </a:pPr>
            <a:endParaRPr lang="es-AR" sz="3200" dirty="0" smtClean="0"/>
          </a:p>
          <a:p>
            <a:r>
              <a:rPr lang="es-AR" sz="3200" dirty="0" smtClean="0"/>
              <a:t>100 VILLAS MISERIAS Y ASENTAMIENTOS</a:t>
            </a:r>
          </a:p>
          <a:p>
            <a:pPr>
              <a:buNone/>
            </a:pPr>
            <a:endParaRPr lang="es-AR" sz="3200" dirty="0" smtClean="0"/>
          </a:p>
          <a:p>
            <a:r>
              <a:rPr lang="es-AR" sz="3200" dirty="0" smtClean="0"/>
              <a:t>VILLA ITATI</a:t>
            </a:r>
            <a:endParaRPr lang="es-AR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95943" y="-1"/>
            <a:ext cx="11996057" cy="685800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AR" sz="2400" b="1" dirty="0" smtClean="0"/>
              <a:t>DESAFIOS.</a:t>
            </a:r>
          </a:p>
          <a:p>
            <a:pPr>
              <a:buNone/>
            </a:pPr>
            <a:endParaRPr lang="es-AR" sz="2400" b="1" dirty="0" smtClean="0"/>
          </a:p>
          <a:p>
            <a:pPr>
              <a:buNone/>
            </a:pPr>
            <a:r>
              <a:rPr lang="es-AR" sz="2000" b="1" dirty="0" smtClean="0"/>
              <a:t>PROGRAMA MUNICIPIOS EN ACCION</a:t>
            </a:r>
          </a:p>
          <a:p>
            <a:pPr>
              <a:buNone/>
            </a:pPr>
            <a:endParaRPr lang="es-AR" sz="2000" b="1" dirty="0" smtClean="0"/>
          </a:p>
          <a:p>
            <a:pPr>
              <a:buNone/>
            </a:pPr>
            <a:r>
              <a:rPr lang="es-AR" sz="2000" b="1" dirty="0" smtClean="0"/>
              <a:t>CREACION DEL OBSERVATORIO DE DROGAS EN LA CIUDAD DE QUILMES</a:t>
            </a:r>
          </a:p>
          <a:p>
            <a:pPr>
              <a:buNone/>
            </a:pPr>
            <a:endParaRPr lang="es-AR" sz="2000" b="1" dirty="0" smtClean="0"/>
          </a:p>
          <a:p>
            <a:pPr>
              <a:buNone/>
            </a:pPr>
            <a:r>
              <a:rPr lang="es-AR" sz="2000" b="1" dirty="0" smtClean="0"/>
              <a:t>CREACION DE UN 0800 DROGAS</a:t>
            </a:r>
          </a:p>
          <a:p>
            <a:pPr>
              <a:buNone/>
            </a:pPr>
            <a:endParaRPr lang="es-AR" sz="2000" b="1" dirty="0" smtClean="0"/>
          </a:p>
          <a:p>
            <a:pPr>
              <a:buNone/>
            </a:pPr>
            <a:r>
              <a:rPr lang="es-AR" sz="2000" b="1" dirty="0" smtClean="0"/>
              <a:t>INAUGURACION DEL CEPLA QUILMES (VILLA ITATI)</a:t>
            </a:r>
          </a:p>
          <a:p>
            <a:pPr>
              <a:buNone/>
            </a:pPr>
            <a:endParaRPr lang="es-AR" sz="2000" b="1" dirty="0" smtClean="0"/>
          </a:p>
          <a:p>
            <a:pPr>
              <a:buNone/>
            </a:pPr>
            <a:r>
              <a:rPr lang="es-AR" sz="2000" b="1" dirty="0" smtClean="0"/>
              <a:t>CREACION DE PARADOR (WEST CARE)</a:t>
            </a:r>
          </a:p>
          <a:p>
            <a:pPr>
              <a:buNone/>
            </a:pPr>
            <a:endParaRPr lang="es-AR" sz="2000" b="1" dirty="0" smtClean="0"/>
          </a:p>
          <a:p>
            <a:pPr>
              <a:buNone/>
            </a:pPr>
            <a:r>
              <a:rPr lang="es-AR" sz="2000" b="1" dirty="0" smtClean="0"/>
              <a:t>CREACION DE 8 CAMAS PARA PATOLOGIA PSIQUIATRICA AGUDA EN EL HTAL. DE QUILMES. DIRECCION NACIONAL DE SALUD MENTAL Y ADICCIONES</a:t>
            </a:r>
          </a:p>
          <a:p>
            <a:pPr>
              <a:buNone/>
            </a:pPr>
            <a:endParaRPr lang="es-AR" sz="2000" b="1" dirty="0" smtClean="0"/>
          </a:p>
          <a:p>
            <a:pPr>
              <a:buNone/>
            </a:pPr>
            <a:r>
              <a:rPr lang="es-AR" sz="2000" b="1" dirty="0" smtClean="0"/>
              <a:t>CREACION DE UN CENTRO INTEGRAL DE ABORDAJE COMUNITARIO. FUNDACION CONVIVIR.</a:t>
            </a:r>
          </a:p>
          <a:p>
            <a:pPr>
              <a:buNone/>
            </a:pPr>
            <a:endParaRPr lang="es-AR" sz="2000" b="1" dirty="0" smtClean="0"/>
          </a:p>
          <a:p>
            <a:pPr>
              <a:buNone/>
            </a:pPr>
            <a:r>
              <a:rPr lang="es-AR" sz="2000" b="1" dirty="0" smtClean="0"/>
              <a:t>II CONGRESO INTERNACIONAL SOBRE CONSUMO PROBLEMÁTICO DE DROGAS, 5 Y 6 DE OCTUBRE DE 2017</a:t>
            </a:r>
          </a:p>
          <a:p>
            <a:pPr>
              <a:buNone/>
            </a:pPr>
            <a:endParaRPr lang="es-AR" sz="2400" b="1" dirty="0" smtClean="0"/>
          </a:p>
          <a:p>
            <a:pPr>
              <a:buNone/>
            </a:pPr>
            <a:endParaRPr lang="es-AR" sz="2400" b="1" dirty="0" smtClean="0"/>
          </a:p>
          <a:p>
            <a:pPr>
              <a:buNone/>
            </a:pPr>
            <a:endParaRPr lang="es-AR" sz="2400" b="1" dirty="0" smtClean="0"/>
          </a:p>
          <a:p>
            <a:pPr>
              <a:buNone/>
            </a:pPr>
            <a:endParaRPr lang="es-AR" sz="2400" b="1" dirty="0" smtClean="0"/>
          </a:p>
          <a:p>
            <a:pPr>
              <a:buNone/>
            </a:pPr>
            <a:endParaRPr lang="es-AR" sz="24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IMG-20170131-WA005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89213" y="448468"/>
            <a:ext cx="8915400" cy="5014913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IMG-20170419-WA002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96789" y="2133600"/>
            <a:ext cx="5917474" cy="377825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IMG-20170419-WA00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9771" y="1206137"/>
            <a:ext cx="5380923" cy="463296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IMG-20170131-WA00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3017" y="1606732"/>
            <a:ext cx="7106194" cy="365760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IMG-20170419-WA004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2937" y="130629"/>
            <a:ext cx="6492239" cy="6570617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13509" y="291548"/>
            <a:ext cx="11177851" cy="6361043"/>
          </a:xfrm>
        </p:spPr>
        <p:txBody>
          <a:bodyPr>
            <a:noAutofit/>
          </a:bodyPr>
          <a:lstStyle/>
          <a:p>
            <a:r>
              <a:rPr lang="es-AR" sz="2800" dirty="0" smtClean="0"/>
              <a:t>Trabajo de </a:t>
            </a:r>
            <a:r>
              <a:rPr lang="es-AR" sz="2800" dirty="0" err="1" smtClean="0"/>
              <a:t>reflexion</a:t>
            </a:r>
            <a:r>
              <a:rPr lang="es-AR" sz="2800" dirty="0" smtClean="0"/>
              <a:t> sobre como se construyen las </a:t>
            </a:r>
            <a:r>
              <a:rPr lang="es-AR" sz="2800" dirty="0" err="1" smtClean="0"/>
              <a:t>Politicas</a:t>
            </a:r>
            <a:r>
              <a:rPr lang="es-AR" sz="2800" dirty="0" smtClean="0"/>
              <a:t> Publicas  sobre consumo de drogas en nuestro ciudad de Quilmes y en la Argentina.</a:t>
            </a:r>
          </a:p>
          <a:p>
            <a:pPr>
              <a:buNone/>
            </a:pPr>
            <a:endParaRPr lang="es-AR" sz="2800" dirty="0" smtClean="0"/>
          </a:p>
          <a:p>
            <a:r>
              <a:rPr lang="es-AR" sz="2800" dirty="0" smtClean="0"/>
              <a:t>Consumo de drogas………….Problema de Salud Publica</a:t>
            </a:r>
          </a:p>
          <a:p>
            <a:pPr>
              <a:buNone/>
            </a:pPr>
            <a:endParaRPr lang="es-AR" sz="2800" dirty="0" smtClean="0"/>
          </a:p>
          <a:p>
            <a:r>
              <a:rPr lang="es-AR" sz="2800" dirty="0" smtClean="0"/>
              <a:t>Guerra contra las drogas. Nixon.</a:t>
            </a:r>
          </a:p>
          <a:p>
            <a:pPr>
              <a:buNone/>
            </a:pPr>
            <a:endParaRPr lang="es-AR" sz="2800" dirty="0" smtClean="0"/>
          </a:p>
          <a:p>
            <a:r>
              <a:rPr lang="es-AR" sz="2800" dirty="0" smtClean="0"/>
              <a:t>Nuevo Paradigma…………….Consumo Problemático de drogas.</a:t>
            </a:r>
          </a:p>
          <a:p>
            <a:pPr>
              <a:buNone/>
            </a:pPr>
            <a:endParaRPr lang="es-AR" sz="2800" dirty="0" smtClean="0"/>
          </a:p>
          <a:p>
            <a:r>
              <a:rPr lang="es-AR" sz="2800" dirty="0" err="1" smtClean="0"/>
              <a:t>Politicas</a:t>
            </a:r>
            <a:r>
              <a:rPr lang="es-AR" sz="2800" dirty="0" smtClean="0"/>
              <a:t> de </a:t>
            </a:r>
            <a:r>
              <a:rPr lang="es-AR" sz="2800" dirty="0" err="1" smtClean="0"/>
              <a:t>Reduccion</a:t>
            </a:r>
            <a:r>
              <a:rPr lang="es-AR" sz="2800" dirty="0" smtClean="0"/>
              <a:t> de daños.</a:t>
            </a:r>
          </a:p>
          <a:p>
            <a:endParaRPr lang="es-AR" sz="2000" dirty="0" smtClean="0"/>
          </a:p>
          <a:p>
            <a:endParaRPr lang="es-AR" sz="2000" dirty="0" smtClean="0"/>
          </a:p>
          <a:p>
            <a:pPr>
              <a:buNone/>
            </a:pPr>
            <a:endParaRPr lang="es-AR" sz="2000" dirty="0" smtClean="0"/>
          </a:p>
          <a:p>
            <a:endParaRPr lang="es-AR" sz="2000" dirty="0" smtClean="0"/>
          </a:p>
          <a:p>
            <a:endParaRPr lang="es-AR" sz="2000" dirty="0" smtClean="0"/>
          </a:p>
          <a:p>
            <a:pPr>
              <a:buNone/>
            </a:pPr>
            <a:endParaRPr lang="es-AR" sz="2000" dirty="0" smtClean="0"/>
          </a:p>
          <a:p>
            <a:pPr>
              <a:buNone/>
            </a:pPr>
            <a:r>
              <a:rPr lang="es-AR" sz="2000" dirty="0" smtClean="0"/>
              <a:t>       </a:t>
            </a:r>
          </a:p>
          <a:p>
            <a:pPr>
              <a:buNone/>
            </a:pPr>
            <a:endParaRPr lang="es-AR" sz="2000" dirty="0"/>
          </a:p>
          <a:p>
            <a:pPr marL="0" indent="0">
              <a:buNone/>
            </a:pPr>
            <a:endParaRPr lang="es-AR" sz="2000" dirty="0"/>
          </a:p>
          <a:p>
            <a:pPr marL="0" indent="0">
              <a:buNone/>
            </a:pPr>
            <a:endParaRPr lang="es-AR" sz="2000" dirty="0"/>
          </a:p>
        </p:txBody>
      </p:sp>
    </p:spTree>
    <p:extLst>
      <p:ext uri="{BB962C8B-B14F-4D97-AF65-F5344CB8AC3E}">
        <p14:creationId xmlns:p14="http://schemas.microsoft.com/office/powerpoint/2010/main" xmlns="" val="28437207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6571" y="0"/>
            <a:ext cx="11704320" cy="6858000"/>
          </a:xfrm>
        </p:spPr>
        <p:txBody>
          <a:bodyPr/>
          <a:lstStyle/>
          <a:p>
            <a:r>
              <a:rPr lang="es-AR" sz="2800" dirty="0" smtClean="0"/>
              <a:t>Salud Publica……….Salud </a:t>
            </a:r>
            <a:r>
              <a:rPr lang="es-AR" sz="2800" dirty="0" err="1" smtClean="0"/>
              <a:t>Fisica</a:t>
            </a:r>
            <a:r>
              <a:rPr lang="es-AR" sz="2800" dirty="0" smtClean="0"/>
              <a:t>, Salud Mental, Salud Social.</a:t>
            </a:r>
          </a:p>
          <a:p>
            <a:r>
              <a:rPr lang="es-AR" sz="2800" dirty="0" smtClean="0"/>
              <a:t>Salud Integral……….</a:t>
            </a:r>
            <a:r>
              <a:rPr lang="es-AR" sz="2800" dirty="0" err="1" smtClean="0"/>
              <a:t>Prevencion</a:t>
            </a:r>
            <a:r>
              <a:rPr lang="es-AR" sz="2800" dirty="0" smtClean="0"/>
              <a:t>; </a:t>
            </a:r>
            <a:r>
              <a:rPr lang="es-AR" sz="2800" dirty="0" err="1" smtClean="0"/>
              <a:t>Promocion</a:t>
            </a:r>
            <a:r>
              <a:rPr lang="es-AR" sz="2800" dirty="0" smtClean="0"/>
              <a:t>, </a:t>
            </a:r>
            <a:r>
              <a:rPr lang="es-AR" sz="2800" dirty="0" err="1" smtClean="0"/>
              <a:t>Deteccion</a:t>
            </a:r>
            <a:r>
              <a:rPr lang="es-AR" sz="2800" dirty="0" smtClean="0"/>
              <a:t> primaria, </a:t>
            </a:r>
            <a:r>
              <a:rPr lang="es-AR" sz="2800" dirty="0" err="1" smtClean="0"/>
              <a:t>atencion</a:t>
            </a:r>
            <a:r>
              <a:rPr lang="es-AR" sz="2800" dirty="0" smtClean="0"/>
              <a:t> primaria de la salud………para llegar a la </a:t>
            </a:r>
            <a:r>
              <a:rPr lang="es-AR" sz="2800" dirty="0" err="1" smtClean="0"/>
              <a:t>Rehabilitacion</a:t>
            </a:r>
            <a:r>
              <a:rPr lang="es-AR" sz="2800" dirty="0" smtClean="0"/>
              <a:t>, la </a:t>
            </a:r>
            <a:r>
              <a:rPr lang="es-AR" sz="2800" dirty="0" err="1" smtClean="0"/>
              <a:t>Inclusion</a:t>
            </a:r>
            <a:r>
              <a:rPr lang="es-AR" sz="2800" dirty="0" smtClean="0"/>
              <a:t> social y la </a:t>
            </a:r>
            <a:r>
              <a:rPr lang="es-AR" sz="2800" dirty="0" err="1" smtClean="0"/>
              <a:t>reduccion</a:t>
            </a:r>
            <a:r>
              <a:rPr lang="es-AR" sz="2800" dirty="0" smtClean="0"/>
              <a:t> de daños.</a:t>
            </a:r>
          </a:p>
          <a:p>
            <a:pPr>
              <a:buNone/>
            </a:pPr>
            <a:endParaRPr lang="es-AR" sz="2800" dirty="0" smtClean="0"/>
          </a:p>
          <a:p>
            <a:r>
              <a:rPr lang="es-AR" sz="2800" b="1" dirty="0" err="1" smtClean="0"/>
              <a:t>Intersectorialidad</a:t>
            </a:r>
            <a:r>
              <a:rPr lang="es-AR" sz="2800" b="1" dirty="0" smtClean="0"/>
              <a:t>, Interdisciplinariedad y </a:t>
            </a:r>
            <a:r>
              <a:rPr lang="es-AR" sz="2800" b="1" dirty="0" err="1" smtClean="0"/>
              <a:t>Transversalidad</a:t>
            </a:r>
            <a:r>
              <a:rPr lang="es-AR" sz="2800" dirty="0" smtClean="0"/>
              <a:t>. Salud, </a:t>
            </a:r>
            <a:r>
              <a:rPr lang="es-AR" sz="2800" dirty="0" err="1" smtClean="0"/>
              <a:t>Educacion</a:t>
            </a:r>
            <a:r>
              <a:rPr lang="es-AR" sz="2800" dirty="0" smtClean="0"/>
              <a:t>, Trabajo, Deporte, Desarrollo Social, Seguridad y Justicia.</a:t>
            </a:r>
          </a:p>
          <a:p>
            <a:pPr>
              <a:buNone/>
            </a:pPr>
            <a:endParaRPr lang="es-AR" sz="2800" dirty="0" smtClean="0"/>
          </a:p>
          <a:p>
            <a:r>
              <a:rPr lang="es-AR" sz="2800" dirty="0" smtClean="0"/>
              <a:t>Tercer Sector de la Sociedad Civil ,el sector Privado y las diferentes comunidades religiosas.</a:t>
            </a:r>
          </a:p>
          <a:p>
            <a:pPr>
              <a:buNone/>
            </a:pPr>
            <a:r>
              <a:rPr lang="es-AR" sz="2800" dirty="0" smtClean="0"/>
              <a:t> </a:t>
            </a:r>
          </a:p>
          <a:p>
            <a:endParaRPr lang="es-A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95943" y="0"/>
            <a:ext cx="11996057" cy="6858000"/>
          </a:xfrm>
        </p:spPr>
        <p:txBody>
          <a:bodyPr>
            <a:normAutofit fontScale="92500" lnSpcReduction="20000"/>
          </a:bodyPr>
          <a:lstStyle/>
          <a:p>
            <a:r>
              <a:rPr lang="es-AR" sz="2600" b="1" dirty="0" smtClean="0"/>
              <a:t>2017. CUATRO PERFILES EPIDEMIOLÒGICOS EN LA CIUDAD DE QUILMES</a:t>
            </a:r>
          </a:p>
          <a:p>
            <a:endParaRPr lang="es-AR" sz="2600" dirty="0" smtClean="0"/>
          </a:p>
          <a:p>
            <a:endParaRPr lang="es-AR" dirty="0" smtClean="0"/>
          </a:p>
          <a:p>
            <a:pPr>
              <a:buFont typeface="Arial" charset="0"/>
              <a:buChar char="•"/>
            </a:pPr>
            <a:r>
              <a:rPr lang="es-AR" sz="2800" dirty="0" smtClean="0"/>
              <a:t>Consumo episódico excesivo de alcohol</a:t>
            </a:r>
          </a:p>
          <a:p>
            <a:pPr>
              <a:buNone/>
            </a:pPr>
            <a:endParaRPr lang="es-AR" sz="2800" dirty="0" smtClean="0"/>
          </a:p>
          <a:p>
            <a:pPr>
              <a:buNone/>
            </a:pPr>
            <a:endParaRPr lang="es-AR" sz="2800" dirty="0" smtClean="0"/>
          </a:p>
          <a:p>
            <a:pPr>
              <a:buFont typeface="Arial" charset="0"/>
              <a:buChar char="•"/>
            </a:pPr>
            <a:r>
              <a:rPr lang="es-AR" sz="2800" dirty="0" err="1" smtClean="0"/>
              <a:t>Poliusuario</a:t>
            </a:r>
            <a:r>
              <a:rPr lang="es-AR" sz="2800" dirty="0" smtClean="0"/>
              <a:t>/consumidor de cocaína, marihuana y</a:t>
            </a:r>
          </a:p>
          <a:p>
            <a:pPr>
              <a:buNone/>
            </a:pPr>
            <a:r>
              <a:rPr lang="es-AR" sz="2800" dirty="0" smtClean="0"/>
              <a:t>alcohol</a:t>
            </a:r>
          </a:p>
          <a:p>
            <a:pPr>
              <a:buNone/>
            </a:pPr>
            <a:endParaRPr lang="es-AR" sz="2800" dirty="0" smtClean="0"/>
          </a:p>
          <a:p>
            <a:pPr>
              <a:buFont typeface="Arial" charset="0"/>
              <a:buChar char="•"/>
            </a:pPr>
            <a:endParaRPr lang="es-AR" sz="2800" dirty="0" smtClean="0"/>
          </a:p>
          <a:p>
            <a:pPr>
              <a:buFont typeface="Arial" charset="0"/>
              <a:buChar char="•"/>
            </a:pPr>
            <a:r>
              <a:rPr lang="es-AR" sz="2800" dirty="0" smtClean="0"/>
              <a:t>Usuarios de drogas de diseño (MDMA)</a:t>
            </a:r>
          </a:p>
          <a:p>
            <a:pPr>
              <a:buFont typeface="Arial" charset="0"/>
              <a:buChar char="•"/>
            </a:pPr>
            <a:endParaRPr lang="es-AR" sz="2800" dirty="0" smtClean="0"/>
          </a:p>
          <a:p>
            <a:endParaRPr lang="es-AR" sz="2800" dirty="0" smtClean="0"/>
          </a:p>
          <a:p>
            <a:pPr>
              <a:buFont typeface="Arial" charset="0"/>
              <a:buChar char="•"/>
            </a:pPr>
            <a:r>
              <a:rPr lang="es-AR" sz="2800" dirty="0" smtClean="0"/>
              <a:t>Usuarios de pasta base(PACO) en situación de extrema vulnerabilidad social</a:t>
            </a:r>
            <a:endParaRPr lang="es-AR" dirty="0" smtClean="0"/>
          </a:p>
          <a:p>
            <a:endParaRPr lang="es-A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IMG-20170417-WA0002_14926535941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3017" y="744583"/>
            <a:ext cx="6949440" cy="516726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IMG-20170411-WA004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2651" y="796834"/>
            <a:ext cx="7445829" cy="511501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IMG-20160615-WA002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2651" y="444137"/>
            <a:ext cx="6394587" cy="518355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IMG-20170320-WA00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21957" y="261938"/>
            <a:ext cx="5649912" cy="5649912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Espiral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225</TotalTime>
  <Words>499</Words>
  <Application>Microsoft Office PowerPoint</Application>
  <PresentationFormat>Personalizado</PresentationFormat>
  <Paragraphs>117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Espiral</vt:lpstr>
      <vt:lpstr>Municipalidad de Quilmes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Municipalidad de Quilmes</dc:title>
  <dc:creator>Andrea Veronica Traverso</dc:creator>
  <cp:lastModifiedBy>Windows User</cp:lastModifiedBy>
  <cp:revision>28</cp:revision>
  <dcterms:created xsi:type="dcterms:W3CDTF">2016-03-16T01:15:38Z</dcterms:created>
  <dcterms:modified xsi:type="dcterms:W3CDTF">2017-04-20T10:47:39Z</dcterms:modified>
</cp:coreProperties>
</file>