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257" r:id="rId2"/>
    <p:sldId id="290" r:id="rId3"/>
    <p:sldId id="259" r:id="rId4"/>
    <p:sldId id="288" r:id="rId5"/>
    <p:sldId id="274" r:id="rId6"/>
    <p:sldId id="258" r:id="rId7"/>
    <p:sldId id="273" r:id="rId8"/>
    <p:sldId id="262" r:id="rId9"/>
    <p:sldId id="292" r:id="rId10"/>
    <p:sldId id="277" r:id="rId11"/>
    <p:sldId id="286" r:id="rId12"/>
    <p:sldId id="287" r:id="rId13"/>
    <p:sldId id="270" r:id="rId14"/>
    <p:sldId id="291" r:id="rId15"/>
    <p:sldId id="280" r:id="rId16"/>
    <p:sldId id="282" r:id="rId17"/>
    <p:sldId id="283" r:id="rId18"/>
    <p:sldId id="284" r:id="rId19"/>
    <p:sldId id="276" r:id="rId20"/>
    <p:sldId id="285" r:id="rId21"/>
  </p:sldIdLst>
  <p:sldSz cx="9144000" cy="6858000" type="screen4x3"/>
  <p:notesSz cx="6858000" cy="9144000"/>
  <p:defaultTextStyle>
    <a:lvl1pPr marL="0" algn="l" rtl="0" latinLnBrk="0">
      <a:defRPr lang="es-ES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latinLnBrk="0">
      <a:defRPr lang="es-ES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latinLnBrk="0">
      <a:defRPr lang="es-ES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latinLnBrk="0">
      <a:defRPr lang="es-ES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latinLnBrk="0">
      <a:defRPr lang="es-ES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 latinLnBrk="0">
      <a:defRPr lang="es-ES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 latinLnBrk="0">
      <a:defRPr lang="es-ES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 latinLnBrk="0">
      <a:defRPr lang="es-ES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 latinLnBrk="0">
      <a:defRPr lang="es-ES" sz="1800" kern="1200">
        <a:solidFill>
          <a:schemeClr val="tx1"/>
        </a:solidFill>
        <a:latin typeface="+mn-lt"/>
        <a:ea typeface="+mn-ea"/>
        <a:cs typeface="+mn-cs"/>
      </a:defRPr>
    </a:lvl9pPr>
    <a:extLst/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368" autoAdjust="0"/>
    <p:restoredTop sz="65054" autoAdjust="0"/>
  </p:normalViewPr>
  <p:slideViewPr>
    <p:cSldViewPr>
      <p:cViewPr varScale="1">
        <p:scale>
          <a:sx n="55" d="100"/>
          <a:sy n="55" d="100"/>
        </p:scale>
        <p:origin x="989" y="3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283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</c:title>
    <c:autoTitleDeleted val="0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Hoja1!$B$1</c:f>
              <c:strCache>
                <c:ptCount val="1"/>
                <c:pt idx="0">
                  <c:v>DROGA PRINCIPAL</c:v>
                </c:pt>
              </c:strCache>
            </c:strRef>
          </c:tx>
          <c:dPt>
            <c:idx val="1"/>
            <c:bubble3D val="0"/>
            <c:explosion val="13"/>
            <c:extLst>
              <c:ext xmlns:c16="http://schemas.microsoft.com/office/drawing/2014/chart" uri="{C3380CC4-5D6E-409C-BE32-E72D297353CC}">
                <c16:uniqueId val="{00000000-0D36-4C2C-B621-DF0E152F9D20}"/>
              </c:ext>
            </c:extLst>
          </c:dPt>
          <c:cat>
            <c:strRef>
              <c:f>Hoja1!$A$2:$A$5</c:f>
              <c:strCache>
                <c:ptCount val="4"/>
                <c:pt idx="0">
                  <c:v>COCAINA ( 40% )</c:v>
                </c:pt>
                <c:pt idx="1">
                  <c:v>PACO  ( 25% )</c:v>
                </c:pt>
                <c:pt idx="2">
                  <c:v>ALCOHOL ( 25 % )</c:v>
                </c:pt>
                <c:pt idx="3">
                  <c:v>OTRAS ( 10 % )</c:v>
                </c:pt>
              </c:strCache>
            </c:strRef>
          </c:cat>
          <c:val>
            <c:numRef>
              <c:f>Hoja1!$B$2:$B$5</c:f>
              <c:numCache>
                <c:formatCode>General</c:formatCode>
                <c:ptCount val="4"/>
                <c:pt idx="0">
                  <c:v>40</c:v>
                </c:pt>
                <c:pt idx="1">
                  <c:v>25</c:v>
                </c:pt>
                <c:pt idx="2">
                  <c:v>25</c:v>
                </c:pt>
                <c:pt idx="3">
                  <c:v>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81A-F34F-BBE6-6D07F8A4F27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72052765416708475"/>
          <c:y val="0.26472459872404136"/>
          <c:w val="0.27028194977267656"/>
          <c:h val="0.45518677361785503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es-E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 dirty="0"/>
              <a:t>ESTILO</a:t>
            </a:r>
            <a:r>
              <a:rPr lang="en-US" baseline="0" dirty="0"/>
              <a:t> DE CONSUMO</a:t>
            </a:r>
            <a:endParaRPr lang="en-US" dirty="0"/>
          </a:p>
        </c:rich>
      </c:tx>
      <c:overlay val="0"/>
    </c:title>
    <c:autoTitleDeleted val="0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Hoja1!$B$1</c:f>
              <c:strCache>
                <c:ptCount val="1"/>
                <c:pt idx="0">
                  <c:v>Ventas</c:v>
                </c:pt>
              </c:strCache>
            </c:strRef>
          </c:tx>
          <c:explosion val="31"/>
          <c:cat>
            <c:strRef>
              <c:f>Hoja1!$A$2:$A$5</c:f>
              <c:strCache>
                <c:ptCount val="3"/>
                <c:pt idx="0">
                  <c:v>POLICONSUMO ( 60% )</c:v>
                </c:pt>
                <c:pt idx="1">
                  <c:v>2 DROGAS ( 30% )</c:v>
                </c:pt>
                <c:pt idx="2">
                  <c:v>MONOCONSUMO ( 10% )</c:v>
                </c:pt>
              </c:strCache>
            </c:strRef>
          </c:cat>
          <c:val>
            <c:numRef>
              <c:f>Hoja1!$B$2:$B$5</c:f>
              <c:numCache>
                <c:formatCode>General</c:formatCode>
                <c:ptCount val="4"/>
                <c:pt idx="0">
                  <c:v>60</c:v>
                </c:pt>
                <c:pt idx="1">
                  <c:v>30</c:v>
                </c:pt>
                <c:pt idx="2">
                  <c:v>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9FE-DD40-ABF0-4C3FD571B60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es-ES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l" latinLnBrk="0">
              <a:defRPr lang="es-ES" sz="1200"/>
            </a:lvl1pPr>
            <a:extLst/>
          </a:lstStyle>
          <a:p>
            <a:endParaRPr lang="es-ES"/>
          </a:p>
        </p:txBody>
      </p:sp>
      <p:sp>
        <p:nvSpPr>
          <p:cNvPr id="3" name="Rectangle 3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r" latinLnBrk="0">
              <a:defRPr lang="es-ES" sz="1200"/>
            </a:lvl1pPr>
            <a:extLst/>
          </a:lstStyle>
          <a:p>
            <a:fld id="{54D4857D-62A5-486B-9129-468003D7E020}" type="datetimeFigureOut">
              <a:rPr lang="es-ES" smtClean="0"/>
              <a:pPr/>
              <a:t>25/04/2017</a:t>
            </a:fld>
            <a:endParaRPr lang="es-ES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l" latinLnBrk="0">
              <a:defRPr lang="es-ES" sz="1200"/>
            </a:lvl1pPr>
            <a:extLst/>
          </a:lstStyle>
          <a:p>
            <a:endParaRPr lang="es-ES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r" latinLnBrk="0">
              <a:defRPr lang="es-ES" sz="1200"/>
            </a:lvl1pPr>
            <a:extLst/>
          </a:lstStyle>
          <a:p>
            <a:fld id="{2EBE4566-6F3A-4CC1-BD6C-9C510D05F126}" type="slidenum">
              <a:rPr lang="es-ES" smtClean="0"/>
              <a:pPr/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l" latinLnBrk="0">
              <a:defRPr lang="es-ES" sz="1200"/>
            </a:lvl1pPr>
            <a:extLst/>
          </a:lstStyle>
          <a:p>
            <a:endParaRPr lang="es-ES"/>
          </a:p>
        </p:txBody>
      </p:sp>
      <p:sp>
        <p:nvSpPr>
          <p:cNvPr id="3" name="Rectangle 3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r" latinLnBrk="0">
              <a:defRPr lang="es-ES" sz="1200"/>
            </a:lvl1pPr>
            <a:extLst/>
          </a:lstStyle>
          <a:p>
            <a:fld id="{2D2EF2CE-B28C-4ED4-8FD0-48BB3F48846A}" type="datetimeFigureOut">
              <a:rPr lang="es-US"/>
              <a:pPr/>
              <a:t>4/25/2017</a:t>
            </a:fld>
            <a:endParaRPr lang="es-ES"/>
          </a:p>
        </p:txBody>
      </p:sp>
      <p:sp>
        <p:nvSpPr>
          <p:cNvPr id="4" name="Rectangle 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rtlCol="0" anchor="ctr"/>
          <a:lstStyle/>
          <a:p>
            <a:endParaRPr lang="es-ES"/>
          </a:p>
        </p:txBody>
      </p:sp>
      <p:sp>
        <p:nvSpPr>
          <p:cNvPr id="5" name="Rectangle 5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6" name="Rectangle 6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l" latinLnBrk="0">
              <a:defRPr lang="es-ES" sz="1200"/>
            </a:lvl1pPr>
            <a:extLst/>
          </a:lstStyle>
          <a:p>
            <a:endParaRPr lang="es-ES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r" latinLnBrk="0">
              <a:defRPr lang="es-ES" sz="1200"/>
            </a:lvl1pPr>
            <a:extLst/>
          </a:lstStyle>
          <a:p>
            <a:fld id="{61807874-5299-41B2-A37A-6AA3547857F4}" type="slidenum">
              <a:rPr/>
              <a:pPr/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rtl="0" latinLnBrk="0">
      <a:defRPr lang="es-ES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latinLnBrk="0">
      <a:defRPr lang="es-ES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latinLnBrk="0">
      <a:defRPr lang="es-ES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latinLnBrk="0">
      <a:defRPr lang="es-ES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latinLnBrk="0">
      <a:defRPr lang="es-ES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 latinLnBrk="0">
      <a:defRPr lang="es-ES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 latinLnBrk="0">
      <a:defRPr lang="es-ES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 latinLnBrk="0">
      <a:defRPr lang="es-ES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 latinLnBrk="0">
      <a:defRPr lang="es-ES" sz="1200" kern="1200">
        <a:solidFill>
          <a:schemeClr val="tx1"/>
        </a:solidFill>
        <a:latin typeface="+mn-lt"/>
        <a:ea typeface="+mn-ea"/>
        <a:cs typeface="+mn-cs"/>
      </a:defRPr>
    </a:lvl9pPr>
    <a:extLst/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807874-5299-41B2-A37A-6AA3547857F4}" type="slidenum">
              <a:rPr lang="es-ES" smtClean="0"/>
              <a:pPr/>
              <a:t>1</a:t>
            </a:fld>
            <a:endParaRPr lang="es-E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807874-5299-41B2-A37A-6AA3547857F4}" type="slidenum">
              <a:rPr lang="es-ES" smtClean="0"/>
              <a:pPr/>
              <a:t>3</a:t>
            </a:fld>
            <a:endParaRPr lang="es-E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AR" dirty="0"/>
              <a:t>SALIDAS CON LA MAYOR FRECUENCIA SEMANAL POSIBLE</a:t>
            </a:r>
          </a:p>
          <a:p>
            <a:endParaRPr lang="es-AR" dirty="0"/>
          </a:p>
          <a:p>
            <a:endParaRPr lang="es-AR" dirty="0"/>
          </a:p>
          <a:p>
            <a:endParaRPr lang="es-AR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807874-5299-41B2-A37A-6AA3547857F4}" type="slidenum">
              <a:rPr lang="es-AR" smtClean="0"/>
              <a:pPr/>
              <a:t>4</a:t>
            </a:fld>
            <a:endParaRPr lang="es-AR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807874-5299-41B2-A37A-6AA3547857F4}" type="slidenum">
              <a:rPr lang="es-ES" smtClean="0"/>
              <a:pPr/>
              <a:t>6</a:t>
            </a:fld>
            <a:endParaRPr lang="es-E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30700"/>
            <a:ext cx="5029200" cy="4103688"/>
          </a:xfrm>
          <a:solidFill>
            <a:srgbClr val="000000"/>
          </a:solidFill>
          <a:ln w="0" cap="flat">
            <a:solidFill>
              <a:srgbClr val="000000"/>
            </a:solidFill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s-AR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807874-5299-41B2-A37A-6AA3547857F4}" type="slidenum">
              <a:rPr lang="es-ES" smtClean="0"/>
              <a:pPr/>
              <a:t>8</a:t>
            </a:fld>
            <a:endParaRPr lang="es-E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Rectangl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807874-5299-41B2-A37A-6AA3547857F4}" type="slidenum">
              <a:rPr lang="es-ES" smtClean="0"/>
              <a:pPr/>
              <a:t>13</a:t>
            </a:fld>
            <a:endParaRPr lang="es-E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807874-5299-41B2-A37A-6AA3547857F4}" type="slidenum">
              <a:rPr lang="es-ES" smtClean="0"/>
              <a:pPr/>
              <a:t>14</a:t>
            </a:fld>
            <a:endParaRPr lang="es-E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s-AR" dirty="0"/>
              <a:t>LA PARANOIA CONFIERE A LA MELANCOLIA SU FORMA PERSECUTORIA X ½</a:t>
            </a:r>
            <a:r>
              <a:rPr lang="es-AR" baseline="0" dirty="0"/>
              <a:t> DE LA INVERSION DEL AMOR DE SI MISMO PERDIDO</a:t>
            </a:r>
          </a:p>
          <a:p>
            <a:endParaRPr lang="es-AR" dirty="0"/>
          </a:p>
          <a:p>
            <a:r>
              <a:rPr lang="es-AR" baseline="0" dirty="0"/>
              <a:t>LA</a:t>
            </a:r>
            <a:r>
              <a:rPr lang="es-AR" dirty="0"/>
              <a:t> PARANOIA ES LA FORMA PERSECUTORIA DEL AMOR MELANCOLICO A SI MISMO QUE VUELVE COMO RENCOR</a:t>
            </a:r>
          </a:p>
          <a:p>
            <a:endParaRPr lang="es-AR" baseline="0" dirty="0"/>
          </a:p>
          <a:p>
            <a:r>
              <a:rPr lang="es-AR" dirty="0"/>
              <a:t>LA MELANCOLIA DEVUELVE X SU PARTE COMO 1 AMOR INFINITO, ENCARNANDO EN SI  MISMO EL ODIO INCONTENIBLE POR EL OBJETO DE AMOR PERDIDO</a:t>
            </a:r>
          </a:p>
          <a:p>
            <a:endParaRPr lang="es-AR" baseline="0" dirty="0"/>
          </a:p>
          <a:p>
            <a:r>
              <a:rPr lang="es-AR" dirty="0"/>
              <a:t>EN EL SUICICDIO MELANCOLICO ( O DUELO IMPOSIBLE) LATE PERMANENTEMENTE 1 ODIO Q RESULTA LA INVERSION PROYECTIVA DEL DESDOBLAMIENTO DEL SUICIDIO MELANCOLICO DEL YO</a:t>
            </a:r>
          </a:p>
          <a:p>
            <a:endParaRPr lang="es-AR" baseline="0" dirty="0"/>
          </a:p>
          <a:p>
            <a:r>
              <a:rPr lang="es-AR" dirty="0"/>
              <a:t>SE ELIMINA X TODO LO QUE EL LE DEBE ( CULPA) </a:t>
            </a:r>
            <a:endParaRPr lang="es-AR" baseline="0" dirty="0"/>
          </a:p>
          <a:p>
            <a:endParaRPr lang="es-AR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807874-5299-41B2-A37A-6AA3547857F4}" type="slidenum">
              <a:rPr lang="es-AR" smtClean="0"/>
              <a:pPr/>
              <a:t>15</a:t>
            </a:fld>
            <a:endParaRPr lang="es-A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3"/>
          <p:cNvSpPr>
            <a:spLocks noGrp="1"/>
          </p:cNvSpPr>
          <p:nvPr>
            <p:ph type="subTitle" idx="1"/>
          </p:nvPr>
        </p:nvSpPr>
        <p:spPr>
          <a:xfrm>
            <a:off x="457200" y="5396132"/>
            <a:ext cx="8098302" cy="762000"/>
          </a:xfrm>
        </p:spPr>
        <p:txBody>
          <a:bodyPr/>
          <a:lstStyle>
            <a:lvl1pPr marL="0" indent="0" algn="r" eaLnBrk="1" latinLnBrk="0" hangingPunct="1">
              <a:buNone/>
              <a:defRPr kumimoji="0" lang="es-ES" sz="1400"/>
            </a:lvl1pPr>
            <a:lvl2pPr marL="457200" indent="0" algn="ctr" eaLnBrk="1" latinLnBrk="0" hangingPunct="1">
              <a:buNone/>
            </a:lvl2pPr>
            <a:lvl3pPr marL="914400" indent="0" algn="ctr" eaLnBrk="1" latinLnBrk="0" hangingPunct="1">
              <a:buNone/>
            </a:lvl3pPr>
            <a:lvl4pPr marL="1371600" indent="0" algn="ctr" eaLnBrk="1" latinLnBrk="0" hangingPunct="1">
              <a:buNone/>
            </a:lvl4pPr>
            <a:lvl5pPr marL="1828800" indent="0" algn="ctr" eaLnBrk="1" latinLnBrk="0" hangingPunct="1">
              <a:buNone/>
            </a:lvl5pPr>
            <a:lvl6pPr marL="2286000" indent="0" algn="ctr" eaLnBrk="1" latinLnBrk="0" hangingPunct="1">
              <a:buNone/>
            </a:lvl6pPr>
            <a:lvl7pPr marL="2743200" indent="0" algn="ctr" eaLnBrk="1" latinLnBrk="0" hangingPunct="1">
              <a:buNone/>
            </a:lvl7pPr>
            <a:lvl8pPr marL="3200400" indent="0" algn="ctr" eaLnBrk="1" latinLnBrk="0" hangingPunct="1">
              <a:buNone/>
            </a:lvl8pPr>
            <a:lvl9pPr marL="3657600" indent="0" algn="ctr" eaLnBrk="1" latinLnBrk="0" hangingPunct="1">
              <a:buNone/>
            </a:lvl9pPr>
            <a:extLst/>
          </a:lstStyle>
          <a:p>
            <a:pPr eaLnBrk="1" latinLnBrk="0" hangingPunct="1"/>
            <a:r>
              <a:rPr lang="es-ES"/>
              <a:t>Haga clic para modificar el estilo de subtítulo del patrón</a:t>
            </a:r>
            <a:endParaRPr/>
          </a:p>
        </p:txBody>
      </p:sp>
      <p:grpSp>
        <p:nvGrpSpPr>
          <p:cNvPr id="16" name="Group 23"/>
          <p:cNvGrpSpPr/>
          <p:nvPr/>
        </p:nvGrpSpPr>
        <p:grpSpPr>
          <a:xfrm>
            <a:off x="14990" y="1976657"/>
            <a:ext cx="2042410" cy="533400"/>
            <a:chOff x="0" y="2000250"/>
            <a:chExt cx="3733800" cy="533400"/>
          </a:xfrm>
        </p:grpSpPr>
        <p:sp>
          <p:nvSpPr>
            <p:cNvPr id="30" name="Rectangle 14"/>
            <p:cNvSpPr/>
            <p:nvPr/>
          </p:nvSpPr>
          <p:spPr>
            <a:xfrm>
              <a:off x="0" y="2381250"/>
              <a:ext cx="3733800" cy="76200"/>
            </a:xfrm>
            <a:prstGeom prst="rect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kumimoji="0" lang="es-ES"/>
            </a:p>
          </p:txBody>
        </p:sp>
        <p:sp>
          <p:nvSpPr>
            <p:cNvPr id="7" name="Rectangle 14"/>
            <p:cNvSpPr/>
            <p:nvPr/>
          </p:nvSpPr>
          <p:spPr>
            <a:xfrm>
              <a:off x="0" y="2305050"/>
              <a:ext cx="3733800" cy="76200"/>
            </a:xfrm>
            <a:prstGeom prst="rect">
              <a:avLst/>
            </a:prstGeom>
          </p:spPr>
          <p:style>
            <a:lnRef idx="1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kumimoji="0" lang="es-ES"/>
            </a:p>
          </p:txBody>
        </p:sp>
        <p:sp>
          <p:nvSpPr>
            <p:cNvPr id="21" name="Rectangle 14"/>
            <p:cNvSpPr/>
            <p:nvPr/>
          </p:nvSpPr>
          <p:spPr>
            <a:xfrm>
              <a:off x="0" y="2228850"/>
              <a:ext cx="3733800" cy="76200"/>
            </a:xfrm>
            <a:prstGeom prst="rect">
              <a:avLst/>
            </a:prstGeom>
          </p:spPr>
          <p:style>
            <a:lnRef idx="1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kumimoji="0" lang="es-ES"/>
            </a:p>
          </p:txBody>
        </p:sp>
        <p:sp>
          <p:nvSpPr>
            <p:cNvPr id="8" name="Rectangle 14"/>
            <p:cNvSpPr/>
            <p:nvPr/>
          </p:nvSpPr>
          <p:spPr>
            <a:xfrm>
              <a:off x="0" y="2152650"/>
              <a:ext cx="3733800" cy="76200"/>
            </a:xfrm>
            <a:prstGeom prst="rect">
              <a:avLst/>
            </a:prstGeom>
          </p:spPr>
          <p:style>
            <a:lnRef idx="1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kumimoji="0" lang="es-ES"/>
            </a:p>
          </p:txBody>
        </p:sp>
        <p:sp>
          <p:nvSpPr>
            <p:cNvPr id="6" name="Rectangle 14"/>
            <p:cNvSpPr/>
            <p:nvPr/>
          </p:nvSpPr>
          <p:spPr>
            <a:xfrm>
              <a:off x="0" y="2076450"/>
              <a:ext cx="3733800" cy="76200"/>
            </a:xfrm>
            <a:prstGeom prst="rect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kumimoji="0" lang="es-ES"/>
            </a:p>
          </p:txBody>
        </p:sp>
        <p:sp>
          <p:nvSpPr>
            <p:cNvPr id="20" name="Rectangle 14"/>
            <p:cNvSpPr/>
            <p:nvPr/>
          </p:nvSpPr>
          <p:spPr>
            <a:xfrm>
              <a:off x="0" y="2000250"/>
              <a:ext cx="3733800" cy="76200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kumimoji="0" lang="es-ES"/>
            </a:p>
          </p:txBody>
        </p:sp>
        <p:sp>
          <p:nvSpPr>
            <p:cNvPr id="13" name="Rectangle 14"/>
            <p:cNvSpPr/>
            <p:nvPr/>
          </p:nvSpPr>
          <p:spPr>
            <a:xfrm>
              <a:off x="0" y="2457450"/>
              <a:ext cx="3733800" cy="76200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kumimoji="0" lang="es-ES"/>
            </a:p>
          </p:txBody>
        </p:sp>
      </p:grpSp>
      <p:grpSp>
        <p:nvGrpSpPr>
          <p:cNvPr id="29" name="Group 35"/>
          <p:cNvGrpSpPr/>
          <p:nvPr/>
        </p:nvGrpSpPr>
        <p:grpSpPr>
          <a:xfrm>
            <a:off x="8584055" y="1976657"/>
            <a:ext cx="552450" cy="542925"/>
            <a:chOff x="8667750" y="2000250"/>
            <a:chExt cx="476250" cy="542925"/>
          </a:xfrm>
        </p:grpSpPr>
        <p:sp>
          <p:nvSpPr>
            <p:cNvPr id="26" name="Rectangle 14"/>
            <p:cNvSpPr/>
            <p:nvPr/>
          </p:nvSpPr>
          <p:spPr>
            <a:xfrm>
              <a:off x="8667750" y="2381250"/>
              <a:ext cx="476250" cy="76200"/>
            </a:xfrm>
            <a:prstGeom prst="rect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kumimoji="0" lang="es-ES"/>
            </a:p>
          </p:txBody>
        </p:sp>
        <p:sp>
          <p:nvSpPr>
            <p:cNvPr id="22" name="Rectangle 14"/>
            <p:cNvSpPr/>
            <p:nvPr/>
          </p:nvSpPr>
          <p:spPr>
            <a:xfrm>
              <a:off x="8667750" y="2305050"/>
              <a:ext cx="476250" cy="76200"/>
            </a:xfrm>
            <a:prstGeom prst="rect">
              <a:avLst/>
            </a:prstGeom>
          </p:spPr>
          <p:style>
            <a:lnRef idx="1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kumimoji="0" lang="es-ES"/>
            </a:p>
          </p:txBody>
        </p:sp>
        <p:sp>
          <p:nvSpPr>
            <p:cNvPr id="17" name="Rectangle 14"/>
            <p:cNvSpPr/>
            <p:nvPr/>
          </p:nvSpPr>
          <p:spPr>
            <a:xfrm>
              <a:off x="8667750" y="2228850"/>
              <a:ext cx="476250" cy="76200"/>
            </a:xfrm>
            <a:prstGeom prst="rect">
              <a:avLst/>
            </a:prstGeom>
          </p:spPr>
          <p:style>
            <a:lnRef idx="1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kumimoji="0" lang="es-ES"/>
            </a:p>
          </p:txBody>
        </p:sp>
        <p:sp>
          <p:nvSpPr>
            <p:cNvPr id="28" name="Rectangle 14"/>
            <p:cNvSpPr/>
            <p:nvPr/>
          </p:nvSpPr>
          <p:spPr>
            <a:xfrm>
              <a:off x="8667750" y="2152650"/>
              <a:ext cx="476250" cy="76200"/>
            </a:xfrm>
            <a:prstGeom prst="rect">
              <a:avLst/>
            </a:prstGeom>
          </p:spPr>
          <p:style>
            <a:lnRef idx="1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kumimoji="0" lang="es-ES"/>
            </a:p>
          </p:txBody>
        </p:sp>
        <p:sp>
          <p:nvSpPr>
            <p:cNvPr id="15" name="Rectangle 14"/>
            <p:cNvSpPr/>
            <p:nvPr/>
          </p:nvSpPr>
          <p:spPr>
            <a:xfrm>
              <a:off x="8667750" y="2076450"/>
              <a:ext cx="476250" cy="76200"/>
            </a:xfrm>
            <a:prstGeom prst="rect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kumimoji="0" lang="es-ES"/>
            </a:p>
          </p:txBody>
        </p:sp>
        <p:sp>
          <p:nvSpPr>
            <p:cNvPr id="18" name="Rectangle 14"/>
            <p:cNvSpPr/>
            <p:nvPr/>
          </p:nvSpPr>
          <p:spPr>
            <a:xfrm>
              <a:off x="8667750" y="2000250"/>
              <a:ext cx="476250" cy="76200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kumimoji="0" lang="es-ES"/>
            </a:p>
          </p:txBody>
        </p:sp>
        <p:sp>
          <p:nvSpPr>
            <p:cNvPr id="9" name="Rectangle 14"/>
            <p:cNvSpPr/>
            <p:nvPr/>
          </p:nvSpPr>
          <p:spPr>
            <a:xfrm>
              <a:off x="8667750" y="2466975"/>
              <a:ext cx="476250" cy="76200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kumimoji="0" lang="es-ES"/>
            </a:p>
          </p:txBody>
        </p:sp>
      </p:grpSp>
      <p:sp>
        <p:nvSpPr>
          <p:cNvPr id="24" name="Oval 28"/>
          <p:cNvSpPr/>
          <p:nvPr userDrawn="1"/>
        </p:nvSpPr>
        <p:spPr>
          <a:xfrm>
            <a:off x="8572500" y="6038850"/>
            <a:ext cx="152400" cy="152400"/>
          </a:xfrm>
          <a:prstGeom prst="ellipse">
            <a:avLst/>
          </a:prstGeom>
          <a:effectLst/>
        </p:spPr>
        <p:style>
          <a:lnRef idx="1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kumimoji="0" lang="es-ES"/>
          </a:p>
        </p:txBody>
      </p:sp>
      <p:sp>
        <p:nvSpPr>
          <p:cNvPr id="23" name="Oval 28"/>
          <p:cNvSpPr/>
          <p:nvPr userDrawn="1"/>
        </p:nvSpPr>
        <p:spPr>
          <a:xfrm>
            <a:off x="8572500" y="6324600"/>
            <a:ext cx="152400" cy="152400"/>
          </a:xfrm>
          <a:prstGeom prst="ellipse">
            <a:avLst/>
          </a:prstGeom>
          <a:effectLst/>
        </p:spPr>
        <p:style>
          <a:lnRef idx="1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kumimoji="0" lang="es-ES"/>
          </a:p>
        </p:txBody>
      </p:sp>
      <p:sp>
        <p:nvSpPr>
          <p:cNvPr id="5" name="Oval 28"/>
          <p:cNvSpPr/>
          <p:nvPr userDrawn="1"/>
        </p:nvSpPr>
        <p:spPr>
          <a:xfrm>
            <a:off x="8572500" y="5476875"/>
            <a:ext cx="152400" cy="152400"/>
          </a:xfrm>
          <a:prstGeom prst="ellipse">
            <a:avLst/>
          </a:prstGeom>
          <a:effectLst/>
        </p:spPr>
        <p:style>
          <a:lnRef idx="1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kumimoji="0" lang="es-ES"/>
          </a:p>
        </p:txBody>
      </p:sp>
      <p:sp>
        <p:nvSpPr>
          <p:cNvPr id="14" name="Oval 28"/>
          <p:cNvSpPr/>
          <p:nvPr userDrawn="1"/>
        </p:nvSpPr>
        <p:spPr>
          <a:xfrm>
            <a:off x="8572500" y="5753100"/>
            <a:ext cx="152400" cy="152400"/>
          </a:xfrm>
          <a:prstGeom prst="ellipse">
            <a:avLst/>
          </a:prstGeom>
          <a:effectLst/>
        </p:spPr>
        <p:style>
          <a:lnRef idx="1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kumimoji="0" lang="es-ES"/>
          </a:p>
        </p:txBody>
      </p:sp>
      <p:sp>
        <p:nvSpPr>
          <p:cNvPr id="19" name="Rectangle 3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algn="r"/>
            <a:fld id="{8F67D422-08A8-451B-9A67-21962FC4B660}" type="datetimeFigureOut">
              <a:rPr kumimoji="0" lang="es-ES" sz="1100"/>
              <a:pPr algn="r"/>
              <a:t>25/04/2017</a:t>
            </a:fld>
            <a:endParaRPr kumimoji="0" lang="es-ES"/>
          </a:p>
        </p:txBody>
      </p:sp>
      <p:sp>
        <p:nvSpPr>
          <p:cNvPr id="25" name="Rectangle 35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169B2101-2E9F-420A-91A3-890890D84497}" type="slidenum">
              <a:rPr kumimoji="0" lang="es-ES" sz="1200"/>
              <a:pPr/>
              <a:t>‹Nº›</a:t>
            </a:fld>
            <a:endParaRPr kumimoji="0" lang="es-ES"/>
          </a:p>
        </p:txBody>
      </p:sp>
      <p:sp>
        <p:nvSpPr>
          <p:cNvPr id="31" name="Rectangle 36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kumimoji="0" lang="es-ES"/>
          </a:p>
        </p:txBody>
      </p:sp>
      <p:sp>
        <p:nvSpPr>
          <p:cNvPr id="33" name="Rectangle 32"/>
          <p:cNvSpPr>
            <a:spLocks noGrp="1"/>
          </p:cNvSpPr>
          <p:nvPr>
            <p:ph type="title" hasCustomPrompt="1"/>
          </p:nvPr>
        </p:nvSpPr>
        <p:spPr>
          <a:xfrm>
            <a:off x="2057400" y="281352"/>
            <a:ext cx="6509239" cy="3886200"/>
          </a:xfrm>
          <a:scene3d>
            <a:camera prst="orthographicFront"/>
            <a:lightRig rig="threePt" dir="t"/>
          </a:scene3d>
          <a:sp3d/>
        </p:spPr>
        <p:txBody>
          <a:bodyPr vert="horz" anchor="ctr">
            <a:normAutofit/>
          </a:bodyPr>
          <a:lstStyle>
            <a:lvl1pPr algn="ctr" eaLnBrk="1" latinLnBrk="0" hangingPunct="1">
              <a:lnSpc>
                <a:spcPct val="100000"/>
              </a:lnSpc>
              <a:defRPr kumimoji="0" lang="es-ES" sz="7200" b="1" i="0" u="none" strike="noStrike" kern="0" cap="none" spc="0" normalizeH="0" baseline="0">
                <a:ln w="0">
                  <a:solidFill>
                    <a:srgbClr val="FFFFFF"/>
                  </a:solidFill>
                  <a:prstDash val="solid"/>
                </a:ln>
                <a:gradFill flip="none">
                  <a:gsLst>
                    <a:gs pos="40000">
                      <a:schemeClr val="accent6">
                        <a:shade val="80000"/>
                      </a:schemeClr>
                    </a:gs>
                    <a:gs pos="45000">
                      <a:schemeClr val="accent6">
                        <a:shade val="100000"/>
                      </a:schemeClr>
                    </a:gs>
                  </a:gsLst>
                  <a:lin ang="16200000"/>
                </a:gradFill>
                <a:effectLst>
                  <a:outerShdw blurRad="23036" dist="23036" dir="5400000" algn="tl">
                    <a:srgbClr val="656565">
                      <a:alpha val="65000"/>
                    </a:srgbClr>
                  </a:outerShdw>
                  <a:reflection blurRad="12700" stA="25000" endPos="55000" dist="5000" dir="5400000" sy="-100000" algn="bl" rotWithShape="0"/>
                </a:effectLst>
                <a:uLnTx/>
                <a:uFillTx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kumimoji="0" lang="es-ES"/>
              <a:t>Mostrar título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0_1_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1"/>
          <p:cNvSpPr>
            <a:spLocks noGrp="1" noChangeArrowheads="1"/>
          </p:cNvSpPr>
          <p:nvPr>
            <p:ph type="title"/>
          </p:nvPr>
        </p:nvSpPr>
        <p:spPr>
          <a:xfrm>
            <a:off x="457200" y="274320"/>
            <a:ext cx="3009265" cy="1162050"/>
          </a:xfrm>
          <a:prstGeom prst="rect">
            <a:avLst/>
          </a:prstGeom>
        </p:spPr>
        <p:txBody>
          <a:bodyPr/>
          <a:lstStyle/>
          <a:p>
            <a:r>
              <a:rPr lang="en-US" altLang="ko-KR" dirty="0"/>
              <a:t>Master subTitle</a:t>
            </a:r>
            <a:endParaRPr lang="ko-KR" altLang="en-US" dirty="0"/>
          </a:p>
        </p:txBody>
      </p:sp>
      <p:sp>
        <p:nvSpPr>
          <p:cNvPr id="4" name="Text Box 2"/>
          <p:cNvSpPr>
            <a:spLocks noGrp="1" noChangeArrowheads="1"/>
          </p:cNvSpPr>
          <p:nvPr>
            <p:ph type="body" idx="1"/>
          </p:nvPr>
        </p:nvSpPr>
        <p:spPr>
          <a:xfrm>
            <a:off x="457200" y="1435735"/>
            <a:ext cx="3009265" cy="4691380"/>
          </a:xfrm>
          <a:prstGeom prst="rect">
            <a:avLst/>
          </a:prstGeom>
        </p:spPr>
        <p:txBody>
          <a:bodyPr/>
          <a:lstStyle/>
          <a:p>
            <a:r>
              <a:rPr lang="en-US" altLang="ko-KR" dirty="0"/>
              <a:t>Master subTitle</a:t>
            </a:r>
            <a:endParaRPr lang="ko-KR" altLang="en-US" dirty="0"/>
          </a:p>
        </p:txBody>
      </p:sp>
      <p:sp>
        <p:nvSpPr>
          <p:cNvPr id="2" name="Text Box 3"/>
          <p:cNvSpPr>
            <a:spLocks noGrp="1" noChangeArrowheads="1"/>
          </p:cNvSpPr>
          <p:nvPr>
            <p:ph type="pic" idx="2"/>
          </p:nvPr>
        </p:nvSpPr>
        <p:spPr>
          <a:xfrm>
            <a:off x="3575685" y="457200"/>
            <a:ext cx="5111750" cy="5487035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/>
            <a:r>
              <a:rPr lang="en-US" altLang="ko-KR" noProof="0" dirty="0"/>
              <a:t>Picture</a:t>
            </a:r>
            <a:endParaRPr lang="ko-KR" altLang="en-US" noProof="0" dirty="0"/>
          </a:p>
        </p:txBody>
      </p:sp>
      <p:sp>
        <p:nvSpPr>
          <p:cNvPr id="5" name="1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CB4DDF-DC95-42EF-B6E8-22DA5489B1DC}" type="datetime1">
              <a:rPr lang="ko-KR" altLang="es-AR"/>
              <a:pPr>
                <a:defRPr/>
              </a:pPr>
              <a:t>2017-04-25</a:t>
            </a:fld>
            <a:endParaRPr lang="ko-KR" altLang="en-US"/>
          </a:p>
        </p:txBody>
      </p:sp>
      <p:sp>
        <p:nvSpPr>
          <p:cNvPr id="6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ko-KR"/>
              <a:t>Footer</a:t>
            </a:r>
            <a:endParaRPr lang="ko-KR" altLang="en-US"/>
          </a:p>
        </p:txBody>
      </p:sp>
      <p:sp>
        <p:nvSpPr>
          <p:cNvPr id="7" name="2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F08747-6798-42F1-9E16-AC8C2CBF03DC}" type="slidenum">
              <a:rPr lang="en-US" altLang="ko-KR"/>
              <a:pPr>
                <a:defRPr/>
              </a:pPr>
              <a:t>‹Nº›</a:t>
            </a:fld>
            <a:endParaRPr lang="ko-KR" altLang="en-US" sz="120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1"/>
          <p:cNvSpPr>
            <a:spLocks noGrp="1" noChangeArrowheads="1"/>
          </p:cNvSpPr>
          <p:nvPr>
            <p:ph type="ctrTitle"/>
          </p:nvPr>
        </p:nvSpPr>
        <p:spPr>
          <a:xfrm>
            <a:off x="685800" y="2131060"/>
            <a:ext cx="7773035" cy="1471930"/>
          </a:xfrm>
          <a:prstGeom prst="rect">
            <a:avLst/>
          </a:prstGeom>
        </p:spPr>
        <p:txBody>
          <a:bodyPr/>
          <a:lstStyle/>
          <a:p>
            <a:r>
              <a:rPr lang="en-US" altLang="ko-KR" dirty="0"/>
              <a:t>Master Title</a:t>
            </a:r>
            <a:endParaRPr lang="ko-KR" altLang="en-US" dirty="0"/>
          </a:p>
        </p:txBody>
      </p:sp>
      <p:sp>
        <p:nvSpPr>
          <p:cNvPr id="2" name="Text Box 2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1435" cy="1755775"/>
          </a:xfrm>
          <a:prstGeom prst="rect">
            <a:avLst/>
          </a:prstGeom>
        </p:spPr>
        <p:txBody>
          <a:bodyPr/>
          <a:lstStyle/>
          <a:p>
            <a:r>
              <a:rPr lang="en-US" altLang="ko-KR" dirty="0"/>
              <a:t>Master subTitle</a:t>
            </a:r>
            <a:endParaRPr lang="ko-KR" altLang="en-US" dirty="0"/>
          </a:p>
        </p:txBody>
      </p:sp>
      <p:sp>
        <p:nvSpPr>
          <p:cNvPr id="4" name="1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089E0F-C384-47EF-B93C-CECF04E8EEF1}" type="datetime1">
              <a:rPr lang="ko-KR" altLang="es-AR"/>
              <a:pPr>
                <a:defRPr/>
              </a:pPr>
              <a:t>2017-04-25</a:t>
            </a:fld>
            <a:endParaRPr lang="ko-KR" altLang="en-US"/>
          </a:p>
        </p:txBody>
      </p:sp>
      <p:sp>
        <p:nvSpPr>
          <p:cNvPr id="5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ko-KR"/>
              <a:t>Footer</a:t>
            </a:r>
            <a:endParaRPr lang="ko-KR" altLang="en-US"/>
          </a:p>
        </p:txBody>
      </p:sp>
      <p:sp>
        <p:nvSpPr>
          <p:cNvPr id="6" name="2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338A10-070E-4D17-9B50-22FC28FB5EEB}" type="slidenum">
              <a:rPr lang="en-US" altLang="ko-KR"/>
              <a:pPr>
                <a:defRPr/>
              </a:pPr>
              <a:t>‹Nº›</a:t>
            </a:fld>
            <a:endParaRPr lang="ko-KR" altLang="en-US" sz="120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5_1_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1"/>
          <p:cNvSpPr>
            <a:spLocks noGrp="1" noChangeArrowheads="1"/>
          </p:cNvSpPr>
          <p:nvPr>
            <p:ph type="title"/>
          </p:nvPr>
        </p:nvSpPr>
        <p:spPr>
          <a:xfrm>
            <a:off x="457200" y="274320"/>
            <a:ext cx="8230235" cy="1143635"/>
          </a:xfrm>
          <a:prstGeom prst="rect">
            <a:avLst/>
          </a:prstGeom>
        </p:spPr>
        <p:txBody>
          <a:bodyPr/>
          <a:lstStyle/>
          <a:p>
            <a:r>
              <a:rPr lang="en-US" altLang="ko-KR" dirty="0"/>
              <a:t>Master Title</a:t>
            </a:r>
            <a:endParaRPr lang="ko-KR" altLang="en-US" dirty="0"/>
          </a:p>
        </p:txBody>
      </p:sp>
      <p:sp>
        <p:nvSpPr>
          <p:cNvPr id="4" name="Text Box 2"/>
          <p:cNvSpPr>
            <a:spLocks noGrp="1" noChangeArrowheads="1"/>
          </p:cNvSpPr>
          <p:nvPr>
            <p:ph type="body" idx="1"/>
          </p:nvPr>
        </p:nvSpPr>
        <p:spPr>
          <a:xfrm>
            <a:off x="457200" y="1536700"/>
            <a:ext cx="4042410" cy="640715"/>
          </a:xfrm>
          <a:prstGeom prst="rect">
            <a:avLst/>
          </a:prstGeom>
        </p:spPr>
        <p:txBody>
          <a:bodyPr anchor="b"/>
          <a:lstStyle/>
          <a:p>
            <a:r>
              <a:rPr lang="en-US" altLang="ko-KR" dirty="0"/>
              <a:t>Master subTitle</a:t>
            </a:r>
            <a:endParaRPr lang="ko-KR" altLang="en-US" dirty="0"/>
          </a:p>
        </p:txBody>
      </p:sp>
      <p:sp>
        <p:nvSpPr>
          <p:cNvPr id="5" name="Text Box 3"/>
          <p:cNvSpPr>
            <a:spLocks noGrp="1" noChangeArrowheads="1"/>
          </p:cNvSpPr>
          <p:nvPr>
            <p:ph type="body" idx="2"/>
          </p:nvPr>
        </p:nvSpPr>
        <p:spPr>
          <a:xfrm>
            <a:off x="4645025" y="1536700"/>
            <a:ext cx="4042410" cy="640715"/>
          </a:xfrm>
          <a:prstGeom prst="rect">
            <a:avLst/>
          </a:prstGeom>
        </p:spPr>
        <p:txBody>
          <a:bodyPr anchor="b"/>
          <a:lstStyle/>
          <a:p>
            <a:r>
              <a:rPr lang="en-US" altLang="ko-KR" dirty="0"/>
              <a:t>Master subTitle</a:t>
            </a:r>
            <a:endParaRPr lang="ko-KR" altLang="en-US" dirty="0"/>
          </a:p>
        </p:txBody>
      </p:sp>
      <p:sp>
        <p:nvSpPr>
          <p:cNvPr id="6" name="Text Box 4"/>
          <p:cNvSpPr>
            <a:spLocks noGrp="1" noChangeArrowheads="1"/>
          </p:cNvSpPr>
          <p:nvPr>
            <p:ph idx="3"/>
          </p:nvPr>
        </p:nvSpPr>
        <p:spPr>
          <a:xfrm>
            <a:off x="457200" y="2176780"/>
            <a:ext cx="4042410" cy="3950335"/>
          </a:xfrm>
          <a:prstGeom prst="rect">
            <a:avLst/>
          </a:prstGeom>
        </p:spPr>
        <p:txBody>
          <a:bodyPr/>
          <a:lstStyle/>
          <a:p>
            <a:r>
              <a:rPr lang="en-US" altLang="ko-KR" dirty="0"/>
              <a:t>Click to edit Master text styles.</a:t>
            </a:r>
            <a:endParaRPr lang="ko-KR" altLang="en-US" dirty="0"/>
          </a:p>
          <a:p>
            <a:r>
              <a:rPr lang="en-US" altLang="ko-KR" dirty="0"/>
              <a:t>Second level</a:t>
            </a:r>
            <a:endParaRPr lang="ko-KR" altLang="en-US" dirty="0"/>
          </a:p>
          <a:p>
            <a:r>
              <a:rPr lang="en-US" altLang="ko-KR" dirty="0"/>
              <a:t>Third level</a:t>
            </a:r>
            <a:endParaRPr lang="ko-KR" altLang="en-US" dirty="0"/>
          </a:p>
          <a:p>
            <a:r>
              <a:rPr lang="en-US" altLang="ko-KR" dirty="0"/>
              <a:t>Fourth level</a:t>
            </a:r>
            <a:endParaRPr lang="ko-KR" altLang="en-US" dirty="0"/>
          </a:p>
          <a:p>
            <a:r>
              <a:rPr lang="en-US" altLang="ko-KR" dirty="0"/>
              <a:t>Fifth level</a:t>
            </a:r>
            <a:endParaRPr lang="ko-KR" altLang="en-US" dirty="0"/>
          </a:p>
        </p:txBody>
      </p:sp>
      <p:sp>
        <p:nvSpPr>
          <p:cNvPr id="2" name="Text Box 5"/>
          <p:cNvSpPr>
            <a:spLocks noGrp="1" noChangeArrowheads="1"/>
          </p:cNvSpPr>
          <p:nvPr>
            <p:ph idx="4"/>
          </p:nvPr>
        </p:nvSpPr>
        <p:spPr>
          <a:xfrm>
            <a:off x="4645025" y="2176780"/>
            <a:ext cx="4042410" cy="3950335"/>
          </a:xfrm>
          <a:prstGeom prst="rect">
            <a:avLst/>
          </a:prstGeom>
        </p:spPr>
        <p:txBody>
          <a:bodyPr/>
          <a:lstStyle/>
          <a:p>
            <a:r>
              <a:rPr lang="en-US" altLang="ko-KR" dirty="0"/>
              <a:t>Click to edit Master text styles.</a:t>
            </a:r>
            <a:endParaRPr lang="ko-KR" altLang="en-US" dirty="0"/>
          </a:p>
          <a:p>
            <a:r>
              <a:rPr lang="en-US" altLang="ko-KR" dirty="0"/>
              <a:t>Second level</a:t>
            </a:r>
            <a:endParaRPr lang="ko-KR" altLang="en-US" dirty="0"/>
          </a:p>
          <a:p>
            <a:r>
              <a:rPr lang="en-US" altLang="ko-KR" dirty="0"/>
              <a:t>Third level</a:t>
            </a:r>
            <a:endParaRPr lang="ko-KR" altLang="en-US" dirty="0"/>
          </a:p>
          <a:p>
            <a:r>
              <a:rPr lang="en-US" altLang="ko-KR" dirty="0"/>
              <a:t>Fourth level</a:t>
            </a:r>
            <a:endParaRPr lang="ko-KR" altLang="en-US" dirty="0"/>
          </a:p>
          <a:p>
            <a:r>
              <a:rPr lang="en-US" altLang="ko-KR" dirty="0"/>
              <a:t>Fifth level</a:t>
            </a:r>
            <a:endParaRPr lang="ko-KR" altLang="en-US" dirty="0"/>
          </a:p>
        </p:txBody>
      </p:sp>
      <p:sp>
        <p:nvSpPr>
          <p:cNvPr id="7" name="1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5BE194-3859-49E0-8005-F00A91F52580}" type="datetime1">
              <a:rPr lang="ko-KR" altLang="es-AR"/>
              <a:pPr>
                <a:defRPr/>
              </a:pPr>
              <a:t>2017-04-25</a:t>
            </a:fld>
            <a:endParaRPr lang="ko-KR" altLang="en-US"/>
          </a:p>
        </p:txBody>
      </p:sp>
      <p:sp>
        <p:nvSpPr>
          <p:cNvPr id="8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ko-KR"/>
              <a:t>Footer</a:t>
            </a:r>
            <a:endParaRPr lang="ko-KR" altLang="en-US"/>
          </a:p>
        </p:txBody>
      </p:sp>
      <p:sp>
        <p:nvSpPr>
          <p:cNvPr id="9" name="2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1DF9DB-73F4-402F-BE7C-3A4B8DE4CD6F}" type="slidenum">
              <a:rPr lang="en-US" altLang="ko-KR"/>
              <a:pPr>
                <a:defRPr/>
              </a:pPr>
              <a:t>‹Nº›</a:t>
            </a:fld>
            <a:endParaRPr lang="ko-KR" altLang="en-US" sz="120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3_1_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1"/>
          <p:cNvSpPr>
            <a:spLocks noGrp="1" noChangeArrowheads="1"/>
          </p:cNvSpPr>
          <p:nvPr>
            <p:ph type="title"/>
          </p:nvPr>
        </p:nvSpPr>
        <p:spPr>
          <a:xfrm>
            <a:off x="457200" y="274320"/>
            <a:ext cx="8230235" cy="1143635"/>
          </a:xfrm>
          <a:prstGeom prst="rect">
            <a:avLst/>
          </a:prstGeom>
        </p:spPr>
        <p:txBody>
          <a:bodyPr/>
          <a:lstStyle/>
          <a:p>
            <a:r>
              <a:rPr lang="en-US" altLang="ko-KR" dirty="0"/>
              <a:t>Master Title</a:t>
            </a:r>
            <a:endParaRPr lang="ko-KR" altLang="en-US" dirty="0"/>
          </a:p>
        </p:txBody>
      </p:sp>
      <p:sp>
        <p:nvSpPr>
          <p:cNvPr id="4" name="Text Box 2"/>
          <p:cNvSpPr>
            <a:spLocks noGrp="1" noChangeArrowheads="1"/>
          </p:cNvSpPr>
          <p:nvPr>
            <p:ph type="body" idx="1"/>
          </p:nvPr>
        </p:nvSpPr>
        <p:spPr>
          <a:xfrm>
            <a:off x="457200" y="1536700"/>
            <a:ext cx="4042410" cy="640715"/>
          </a:xfrm>
          <a:prstGeom prst="rect">
            <a:avLst/>
          </a:prstGeom>
        </p:spPr>
        <p:txBody>
          <a:bodyPr anchor="b"/>
          <a:lstStyle/>
          <a:p>
            <a:r>
              <a:rPr lang="en-US" altLang="ko-KR" dirty="0"/>
              <a:t>Master subTitle</a:t>
            </a:r>
            <a:endParaRPr lang="ko-KR" altLang="en-US" dirty="0"/>
          </a:p>
        </p:txBody>
      </p:sp>
      <p:sp>
        <p:nvSpPr>
          <p:cNvPr id="5" name="Text Box 3"/>
          <p:cNvSpPr>
            <a:spLocks noGrp="1" noChangeArrowheads="1"/>
          </p:cNvSpPr>
          <p:nvPr>
            <p:ph type="body" idx="2"/>
          </p:nvPr>
        </p:nvSpPr>
        <p:spPr>
          <a:xfrm>
            <a:off x="4645025" y="1536700"/>
            <a:ext cx="4042410" cy="640715"/>
          </a:xfrm>
          <a:prstGeom prst="rect">
            <a:avLst/>
          </a:prstGeom>
        </p:spPr>
        <p:txBody>
          <a:bodyPr anchor="b"/>
          <a:lstStyle/>
          <a:p>
            <a:r>
              <a:rPr lang="en-US" altLang="ko-KR" dirty="0"/>
              <a:t>Master subTitle</a:t>
            </a:r>
            <a:endParaRPr lang="ko-KR" altLang="en-US" dirty="0"/>
          </a:p>
        </p:txBody>
      </p:sp>
      <p:sp>
        <p:nvSpPr>
          <p:cNvPr id="6" name="Text Box 4"/>
          <p:cNvSpPr>
            <a:spLocks noGrp="1" noChangeArrowheads="1"/>
          </p:cNvSpPr>
          <p:nvPr>
            <p:ph idx="3"/>
          </p:nvPr>
        </p:nvSpPr>
        <p:spPr>
          <a:xfrm>
            <a:off x="457200" y="2176780"/>
            <a:ext cx="4042410" cy="3950335"/>
          </a:xfrm>
          <a:prstGeom prst="rect">
            <a:avLst/>
          </a:prstGeom>
        </p:spPr>
        <p:txBody>
          <a:bodyPr/>
          <a:lstStyle/>
          <a:p>
            <a:r>
              <a:rPr lang="en-US" altLang="ko-KR" dirty="0"/>
              <a:t>Click to edit Master text styles.</a:t>
            </a:r>
            <a:endParaRPr lang="ko-KR" altLang="en-US" dirty="0"/>
          </a:p>
          <a:p>
            <a:r>
              <a:rPr lang="en-US" altLang="ko-KR" dirty="0"/>
              <a:t>Second level</a:t>
            </a:r>
            <a:endParaRPr lang="ko-KR" altLang="en-US" dirty="0"/>
          </a:p>
          <a:p>
            <a:r>
              <a:rPr lang="en-US" altLang="ko-KR" dirty="0"/>
              <a:t>Third level</a:t>
            </a:r>
            <a:endParaRPr lang="ko-KR" altLang="en-US" dirty="0"/>
          </a:p>
          <a:p>
            <a:r>
              <a:rPr lang="en-US" altLang="ko-KR" dirty="0"/>
              <a:t>Fourth level</a:t>
            </a:r>
            <a:endParaRPr lang="ko-KR" altLang="en-US" dirty="0"/>
          </a:p>
          <a:p>
            <a:r>
              <a:rPr lang="en-US" altLang="ko-KR" dirty="0"/>
              <a:t>Fifth level</a:t>
            </a:r>
            <a:endParaRPr lang="ko-KR" altLang="en-US" dirty="0"/>
          </a:p>
        </p:txBody>
      </p:sp>
      <p:sp>
        <p:nvSpPr>
          <p:cNvPr id="2" name="Text Box 5"/>
          <p:cNvSpPr>
            <a:spLocks noGrp="1" noChangeArrowheads="1"/>
          </p:cNvSpPr>
          <p:nvPr>
            <p:ph idx="4"/>
          </p:nvPr>
        </p:nvSpPr>
        <p:spPr>
          <a:xfrm>
            <a:off x="4645025" y="2176780"/>
            <a:ext cx="4042410" cy="3950335"/>
          </a:xfrm>
          <a:prstGeom prst="rect">
            <a:avLst/>
          </a:prstGeom>
        </p:spPr>
        <p:txBody>
          <a:bodyPr/>
          <a:lstStyle/>
          <a:p>
            <a:r>
              <a:rPr lang="en-US" altLang="ko-KR" dirty="0"/>
              <a:t>Click to edit Master text styles.</a:t>
            </a:r>
            <a:endParaRPr lang="ko-KR" altLang="en-US" dirty="0"/>
          </a:p>
          <a:p>
            <a:r>
              <a:rPr lang="en-US" altLang="ko-KR" dirty="0"/>
              <a:t>Second level</a:t>
            </a:r>
            <a:endParaRPr lang="ko-KR" altLang="en-US" dirty="0"/>
          </a:p>
          <a:p>
            <a:r>
              <a:rPr lang="en-US" altLang="ko-KR" dirty="0"/>
              <a:t>Third level</a:t>
            </a:r>
            <a:endParaRPr lang="ko-KR" altLang="en-US" dirty="0"/>
          </a:p>
          <a:p>
            <a:r>
              <a:rPr lang="en-US" altLang="ko-KR" dirty="0"/>
              <a:t>Fourth level</a:t>
            </a:r>
            <a:endParaRPr lang="ko-KR" altLang="en-US" dirty="0"/>
          </a:p>
          <a:p>
            <a:r>
              <a:rPr lang="en-US" altLang="ko-KR" dirty="0"/>
              <a:t>Fifth level</a:t>
            </a:r>
            <a:endParaRPr lang="ko-KR" altLang="en-US" dirty="0"/>
          </a:p>
        </p:txBody>
      </p:sp>
      <p:sp>
        <p:nvSpPr>
          <p:cNvPr id="7" name="1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C171F2-D8FE-4C77-AD8D-5DC38B9D4211}" type="datetime1">
              <a:rPr lang="ko-KR" altLang="es-AR"/>
              <a:pPr>
                <a:defRPr/>
              </a:pPr>
              <a:t>2017-04-25</a:t>
            </a:fld>
            <a:endParaRPr lang="ko-KR" altLang="en-US"/>
          </a:p>
        </p:txBody>
      </p:sp>
      <p:sp>
        <p:nvSpPr>
          <p:cNvPr id="8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ko-KR"/>
              <a:t>Footer</a:t>
            </a:r>
            <a:endParaRPr lang="ko-KR" altLang="en-US"/>
          </a:p>
        </p:txBody>
      </p:sp>
      <p:sp>
        <p:nvSpPr>
          <p:cNvPr id="9" name="2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D97122-3B04-419E-A869-FD854DD947DC}" type="slidenum">
              <a:rPr lang="en-US" altLang="ko-KR"/>
              <a:pPr>
                <a:defRPr/>
              </a:pPr>
              <a:t>‹Nº›</a:t>
            </a:fld>
            <a:endParaRPr lang="ko-KR" altLang="en-US" sz="1200"/>
          </a:p>
        </p:txBody>
      </p:sp>
    </p:spTree>
    <p:extLst>
      <p:ext uri="{BB962C8B-B14F-4D97-AF65-F5344CB8AC3E}">
        <p14:creationId xmlns:p14="http://schemas.microsoft.com/office/powerpoint/2010/main" val="34484806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s-ES"/>
              <a:t>Haga clic para modificar el estilo de texto del patrón</a:t>
            </a:r>
          </a:p>
          <a:p>
            <a:pPr lvl="1" eaLnBrk="1" latinLnBrk="0" hangingPunct="1"/>
            <a:r>
              <a:rPr lang="es-ES"/>
              <a:t>Segundo nivel</a:t>
            </a:r>
          </a:p>
          <a:p>
            <a:pPr lvl="2" eaLnBrk="1" latinLnBrk="0" hangingPunct="1"/>
            <a:r>
              <a:rPr lang="es-ES"/>
              <a:t>Tercer nivel</a:t>
            </a:r>
          </a:p>
          <a:p>
            <a:pPr lvl="3" eaLnBrk="1" latinLnBrk="0" hangingPunct="1"/>
            <a:r>
              <a:rPr lang="es-ES"/>
              <a:t>Cuarto nivel</a:t>
            </a:r>
          </a:p>
          <a:p>
            <a:pPr lvl="4" eaLnBrk="1" latinLnBrk="0" hangingPunct="1"/>
            <a:r>
              <a:rPr lang="es-ES"/>
              <a:t>Quinto nivel</a:t>
            </a:r>
            <a:endParaRPr/>
          </a:p>
        </p:txBody>
      </p:sp>
      <p:sp>
        <p:nvSpPr>
          <p:cNvPr id="12" name="Rectangle 10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algn="r"/>
            <a:fld id="{8F67D422-08A8-451B-9A67-21962FC4B660}" type="datetimeFigureOut">
              <a:rPr kumimoji="0" lang="es-ES" sz="1100"/>
              <a:pPr algn="r"/>
              <a:t>25/04/2017</a:t>
            </a:fld>
            <a:endParaRPr kumimoji="0" lang="es-ES"/>
          </a:p>
        </p:txBody>
      </p:sp>
      <p:sp>
        <p:nvSpPr>
          <p:cNvPr id="27" name="Rectangle 11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169B2101-2E9F-420A-91A3-890890D84497}" type="slidenum">
              <a:rPr kumimoji="0" lang="es-ES" sz="1200"/>
              <a:pPr/>
              <a:t>‹Nº›</a:t>
            </a:fld>
            <a:endParaRPr kumimoji="0" lang="es-ES"/>
          </a:p>
        </p:txBody>
      </p:sp>
      <p:sp>
        <p:nvSpPr>
          <p:cNvPr id="4" name="Rectangle 12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kumimoji="0" lang="es-ES"/>
          </a:p>
        </p:txBody>
      </p:sp>
      <p:sp>
        <p:nvSpPr>
          <p:cNvPr id="28" name="Rectangle 14"/>
          <p:cNvSpPr>
            <a:spLocks noGrp="1"/>
          </p:cNvSpPr>
          <p:nvPr>
            <p:ph type="title"/>
          </p:nvPr>
        </p:nvSpPr>
        <p:spPr/>
        <p:txBody>
          <a:bodyPr rtlCol="0" anchor="b"/>
          <a:lstStyle/>
          <a:p>
            <a:pPr eaLnBrk="1" latinLnBrk="0" hangingPunct="1"/>
            <a:r>
              <a:rPr lang="es-ES"/>
              <a:t>Haga clic para modificar el estilo de título del patrón</a:t>
            </a:r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algn="r"/>
            <a:fld id="{8F67D422-08A8-451B-9A67-21962FC4B660}" type="datetimeFigureOut">
              <a:rPr kumimoji="0" lang="es-ES" sz="1100"/>
              <a:pPr algn="r"/>
              <a:t>25/04/2017</a:t>
            </a:fld>
            <a:endParaRPr kumimoji="0" lang="es-ES"/>
          </a:p>
        </p:txBody>
      </p:sp>
      <p:sp>
        <p:nvSpPr>
          <p:cNvPr id="26" name="Rectangle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endParaRPr kumimoji="0" lang="es-ES"/>
          </a:p>
        </p:txBody>
      </p:sp>
      <p:sp>
        <p:nvSpPr>
          <p:cNvPr id="12" name="Rectangle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fld id="{169B2101-2E9F-420A-91A3-890890D84497}" type="slidenum">
              <a:rPr kumimoji="0" lang="es-ES" sz="1200"/>
              <a:pPr/>
              <a:t>‹Nº›</a:t>
            </a:fld>
            <a:endParaRPr kumimoji="0" lang="es-ES"/>
          </a:p>
        </p:txBody>
      </p:sp>
      <p:sp>
        <p:nvSpPr>
          <p:cNvPr id="27" name="Rectangle 6"/>
          <p:cNvSpPr>
            <a:spLocks noGrp="1"/>
          </p:cNvSpPr>
          <p:nvPr>
            <p:ph type="title" hasCustomPrompt="1"/>
          </p:nvPr>
        </p:nvSpPr>
        <p:spPr>
          <a:xfrm>
            <a:off x="228600" y="1676400"/>
            <a:ext cx="8229600" cy="1143000"/>
          </a:xfrm>
        </p:spPr>
        <p:txBody>
          <a:bodyPr rtlCol="0" anchor="ctr">
            <a:normAutofit/>
          </a:bodyPr>
          <a:lstStyle>
            <a:lvl1pPr eaLnBrk="1" latinLnBrk="0" hangingPunct="1">
              <a:defRPr kumimoji="0" lang="es-ES" sz="4800" b="1" i="0" u="none" strike="noStrike" kern="0" cap="none" spc="0" normalizeH="0" baseline="0">
                <a:ln w="0">
                  <a:solidFill>
                    <a:srgbClr val="FFFFFF"/>
                  </a:solidFill>
                  <a:prstDash val="solid"/>
                </a:ln>
                <a:gradFill flip="none">
                  <a:gsLst>
                    <a:gs pos="40000">
                      <a:srgbClr val="FA8D3D">
                        <a:shade val="80000"/>
                      </a:srgbClr>
                    </a:gs>
                    <a:gs pos="45000">
                      <a:srgbClr val="FA8D3D">
                        <a:shade val="100000"/>
                      </a:srgbClr>
                    </a:gs>
                  </a:gsLst>
                  <a:lin ang="16200000"/>
                </a:gradFill>
                <a:effectLst>
                  <a:outerShdw blurRad="23036" dist="23036" dir="5400000" algn="tl">
                    <a:srgbClr val="656565">
                      <a:alpha val="65000"/>
                    </a:srgbClr>
                  </a:outerShdw>
                  <a:reflection blurRad="12700" stA="25000" endPos="55000" dist="5000" dir="5400000" sy="-100000" algn="bl" rotWithShape="0"/>
                </a:effectLst>
                <a:uLnTx/>
                <a:uFillTx/>
                <a:latin typeface="Trebuchet MS"/>
                <a:ea typeface="+mj-ea"/>
                <a:cs typeface="+mj-cs"/>
              </a:defRPr>
            </a:lvl1pPr>
            <a:extLst/>
          </a:lstStyle>
          <a:p>
            <a:r>
              <a:rPr kumimoji="0" lang="es-ES"/>
              <a:t>Haga clic para agregar el título de la sección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regunta y respuesta sencill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3"/>
          <p:cNvSpPr>
            <a:spLocks noGrp="1"/>
          </p:cNvSpPr>
          <p:nvPr>
            <p:ph type="dt" sz="half" idx="10"/>
          </p:nvPr>
        </p:nvSpPr>
        <p:spPr/>
        <p:txBody>
          <a:bodyPr vert="horz"/>
          <a:lstStyle>
            <a:lvl1pPr algn="r" eaLnBrk="1" latinLnBrk="0" hangingPunct="1">
              <a:defRPr kumimoji="0" lang="es-ES"/>
            </a:lvl1pPr>
            <a:extLst/>
          </a:lstStyle>
          <a:p>
            <a:fld id="{1BEBB2CB-903D-46EF-8227-E770ED8FF514}" type="datetimeFigureOut">
              <a:rPr lang="es-US"/>
              <a:pPr/>
              <a:t>4/25/2017</a:t>
            </a:fld>
            <a:endParaRPr kumimoji="0" lang="es-ES"/>
          </a:p>
        </p:txBody>
      </p:sp>
      <p:sp>
        <p:nvSpPr>
          <p:cNvPr id="22" name="Rectangle 4"/>
          <p:cNvSpPr>
            <a:spLocks noGrp="1"/>
          </p:cNvSpPr>
          <p:nvPr>
            <p:ph type="ftr" sz="quarter" idx="11"/>
          </p:nvPr>
        </p:nvSpPr>
        <p:spPr/>
        <p:txBody>
          <a:bodyPr vert="horz"/>
          <a:lstStyle/>
          <a:p>
            <a:endParaRPr kumimoji="0" lang="es-ES"/>
          </a:p>
        </p:txBody>
      </p:sp>
      <p:sp>
        <p:nvSpPr>
          <p:cNvPr id="31" name="Rectangle 5"/>
          <p:cNvSpPr>
            <a:spLocks noGrp="1"/>
          </p:cNvSpPr>
          <p:nvPr>
            <p:ph type="sldNum" sz="quarter" idx="12"/>
          </p:nvPr>
        </p:nvSpPr>
        <p:spPr/>
        <p:txBody>
          <a:bodyPr vert="horz"/>
          <a:lstStyle/>
          <a:p>
            <a:fld id="{C75B88FA-3392-4D65-A457-DB2A9953195B}" type="slidenum">
              <a:rPr/>
              <a:pPr/>
              <a:t>‹Nº›</a:t>
            </a:fld>
            <a:endParaRPr kumimoji="0" lang="es-ES"/>
          </a:p>
        </p:txBody>
      </p:sp>
      <p:sp>
        <p:nvSpPr>
          <p:cNvPr id="4" name="Rectangle 8"/>
          <p:cNvSpPr>
            <a:spLocks noGrp="1"/>
          </p:cNvSpPr>
          <p:nvPr>
            <p:ph type="title" hasCustomPrompt="1"/>
          </p:nvPr>
        </p:nvSpPr>
        <p:spPr>
          <a:xfrm>
            <a:off x="228600" y="457200"/>
            <a:ext cx="8229600" cy="1143000"/>
          </a:xfrm>
        </p:spPr>
        <p:txBody>
          <a:bodyPr rtlCol="0" anchor="ctr"/>
          <a:lstStyle>
            <a:lvl1pPr algn="l" eaLnBrk="1" latinLnBrk="0" hangingPunct="1">
              <a:defRPr kumimoji="0" lang="es-ES" i="1">
                <a:solidFill>
                  <a:schemeClr val="tx1">
                    <a:shade val="75000"/>
                  </a:schemeClr>
                </a:solidFill>
              </a:defRPr>
            </a:lvl1pPr>
            <a:extLst/>
          </a:lstStyle>
          <a:p>
            <a:r>
              <a:rPr kumimoji="0" lang="es-ES"/>
              <a:t>Haga clic para agregar una pregunta</a:t>
            </a:r>
          </a:p>
        </p:txBody>
      </p:sp>
      <p:sp>
        <p:nvSpPr>
          <p:cNvPr id="13" name="Rectangle 13"/>
          <p:cNvSpPr>
            <a:spLocks noGrp="1"/>
          </p:cNvSpPr>
          <p:nvPr>
            <p:ph type="body" sz="quarter" idx="14" hasCustomPrompt="1"/>
          </p:nvPr>
        </p:nvSpPr>
        <p:spPr>
          <a:xfrm>
            <a:off x="228600" y="1676400"/>
            <a:ext cx="8229600" cy="1143000"/>
          </a:xfrm>
        </p:spPr>
        <p:txBody>
          <a:bodyPr rtlCol="0" anchor="ctr"/>
          <a:lstStyle>
            <a:lvl1pPr algn="ctr" eaLnBrk="1" latinLnBrk="0" hangingPunct="1">
              <a:buFontTx/>
              <a:buNone/>
              <a:defRPr kumimoji="0" lang="es-ES" sz="4800" b="1" i="0" u="none" strike="noStrike" kern="0" cap="none" spc="0" normalizeH="0" baseline="0">
                <a:ln w="0">
                  <a:solidFill>
                    <a:srgbClr val="FFFFFF"/>
                  </a:solidFill>
                  <a:prstDash val="solid"/>
                </a:ln>
                <a:gradFill flip="none">
                  <a:gsLst>
                    <a:gs pos="40000">
                      <a:schemeClr val="accent6">
                        <a:shade val="80000"/>
                      </a:schemeClr>
                    </a:gs>
                    <a:gs pos="45000">
                      <a:schemeClr val="accent6">
                        <a:shade val="100000"/>
                      </a:schemeClr>
                    </a:gs>
                  </a:gsLst>
                  <a:lin ang="16200000"/>
                </a:gradFill>
                <a:effectLst>
                  <a:outerShdw blurRad="23036" dist="23036" dir="5400000" algn="tl">
                    <a:srgbClr val="656565">
                      <a:alpha val="65000"/>
                    </a:srgbClr>
                  </a:outerShdw>
                  <a:reflection blurRad="12700" stA="25000" endPos="55000" dist="5000" dir="5400000" sy="-100000" algn="bl" rotWithShape="0"/>
                </a:effectLst>
                <a:uLnTx/>
                <a:uFillTx/>
                <a:latin typeface="+mj-lt"/>
                <a:ea typeface="+mj-ea"/>
                <a:cs typeface="+mj-cs"/>
              </a:defRPr>
            </a:lvl1pPr>
            <a:extLst/>
          </a:lstStyle>
          <a:p>
            <a:pPr lvl="0"/>
            <a:r>
              <a:rPr kumimoji="0" lang="es-ES"/>
              <a:t>Haga clic para agregar una respuesta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69696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3" grpId="0" build="p">
        <p:tmplLst>
          <p:tmpl lvl="1">
            <p:tnLst>
              <p:par>
                <p:cTn presetID="45" presetClass="entr" presetSubtype="0" fill="hold" nodeType="after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3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 fmla="#ppt_w*sin(2.5*pi*$)">
                          <p:val>
                            <p:fltVal val="0"/>
                          </p:val>
                        </p:tav>
                        <p:tav tm="100000">
                          <p:val>
                            <p:fltVal val="1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1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#ppt_h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regunta y respuesta detallad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3"/>
          <p:cNvSpPr>
            <a:spLocks noGrp="1"/>
          </p:cNvSpPr>
          <p:nvPr>
            <p:ph type="dt" sz="half" idx="10"/>
          </p:nvPr>
        </p:nvSpPr>
        <p:spPr/>
        <p:txBody>
          <a:bodyPr vert="horz"/>
          <a:lstStyle>
            <a:lvl1pPr algn="r" eaLnBrk="1" latinLnBrk="0" hangingPunct="1">
              <a:defRPr kumimoji="0" lang="es-ES"/>
            </a:lvl1pPr>
            <a:extLst/>
          </a:lstStyle>
          <a:p>
            <a:fld id="{1BEBB2CB-903D-46EF-8227-E770ED8FF514}" type="datetimeFigureOut">
              <a:rPr lang="es-US"/>
              <a:pPr/>
              <a:t>4/25/2017</a:t>
            </a:fld>
            <a:endParaRPr kumimoji="0" lang="es-ES"/>
          </a:p>
        </p:txBody>
      </p:sp>
      <p:sp>
        <p:nvSpPr>
          <p:cNvPr id="28" name="Rectangle 4"/>
          <p:cNvSpPr>
            <a:spLocks noGrp="1"/>
          </p:cNvSpPr>
          <p:nvPr>
            <p:ph type="ftr" sz="quarter" idx="11"/>
          </p:nvPr>
        </p:nvSpPr>
        <p:spPr/>
        <p:txBody>
          <a:bodyPr vert="horz"/>
          <a:lstStyle/>
          <a:p>
            <a:endParaRPr kumimoji="0" lang="es-ES"/>
          </a:p>
        </p:txBody>
      </p:sp>
      <p:sp>
        <p:nvSpPr>
          <p:cNvPr id="10" name="Rectangle 5"/>
          <p:cNvSpPr>
            <a:spLocks noGrp="1"/>
          </p:cNvSpPr>
          <p:nvPr>
            <p:ph type="sldNum" sz="quarter" idx="12"/>
          </p:nvPr>
        </p:nvSpPr>
        <p:spPr/>
        <p:txBody>
          <a:bodyPr vert="horz"/>
          <a:lstStyle/>
          <a:p>
            <a:fld id="{C75B88FA-3392-4D65-A457-DB2A9953195B}" type="slidenum">
              <a:rPr/>
              <a:pPr/>
              <a:t>‹Nº›</a:t>
            </a:fld>
            <a:endParaRPr kumimoji="0" lang="es-ES"/>
          </a:p>
        </p:txBody>
      </p:sp>
      <p:sp>
        <p:nvSpPr>
          <p:cNvPr id="31" name="Rectangle 8"/>
          <p:cNvSpPr>
            <a:spLocks noGrp="1"/>
          </p:cNvSpPr>
          <p:nvPr>
            <p:ph type="title" hasCustomPrompt="1"/>
          </p:nvPr>
        </p:nvSpPr>
        <p:spPr>
          <a:xfrm>
            <a:off x="228600" y="457200"/>
            <a:ext cx="8229600" cy="1143000"/>
          </a:xfrm>
        </p:spPr>
        <p:txBody>
          <a:bodyPr rtlCol="0" anchor="ctr"/>
          <a:lstStyle>
            <a:lvl1pPr algn="l" eaLnBrk="1" latinLnBrk="0" hangingPunct="1">
              <a:defRPr kumimoji="0" lang="es-ES" i="1">
                <a:solidFill>
                  <a:schemeClr val="tx1">
                    <a:shade val="75000"/>
                  </a:schemeClr>
                </a:solidFill>
              </a:defRPr>
            </a:lvl1pPr>
            <a:extLst/>
          </a:lstStyle>
          <a:p>
            <a:r>
              <a:rPr kumimoji="0" lang="es-ES"/>
              <a:t>Haga clic para agregar una pregunta</a:t>
            </a:r>
          </a:p>
        </p:txBody>
      </p:sp>
      <p:sp>
        <p:nvSpPr>
          <p:cNvPr id="25" name="Rectangle 13"/>
          <p:cNvSpPr>
            <a:spLocks noGrp="1"/>
          </p:cNvSpPr>
          <p:nvPr>
            <p:ph type="body" sz="quarter" idx="14" hasCustomPrompt="1"/>
          </p:nvPr>
        </p:nvSpPr>
        <p:spPr>
          <a:xfrm>
            <a:off x="228600" y="1676400"/>
            <a:ext cx="8229600" cy="1143000"/>
          </a:xfrm>
        </p:spPr>
        <p:txBody>
          <a:bodyPr rtlCol="0" anchor="ctr"/>
          <a:lstStyle>
            <a:lvl1pPr algn="ctr" eaLnBrk="1" latinLnBrk="0" hangingPunct="1">
              <a:buFontTx/>
              <a:buNone/>
              <a:defRPr kumimoji="0" lang="es-ES" sz="4800" b="1" i="0" u="none" strike="noStrike" kern="0" cap="none" spc="0" normalizeH="0" baseline="0">
                <a:ln w="0">
                  <a:solidFill>
                    <a:srgbClr val="FFFFFF"/>
                  </a:solidFill>
                  <a:prstDash val="solid"/>
                </a:ln>
                <a:gradFill flip="none">
                  <a:gsLst>
                    <a:gs pos="40000">
                      <a:schemeClr val="accent6">
                        <a:shade val="80000"/>
                      </a:schemeClr>
                    </a:gs>
                    <a:gs pos="45000">
                      <a:schemeClr val="accent6">
                        <a:shade val="100000"/>
                      </a:schemeClr>
                    </a:gs>
                  </a:gsLst>
                  <a:lin ang="16200000"/>
                </a:gradFill>
                <a:effectLst>
                  <a:outerShdw blurRad="23036" dist="23036" dir="5400000" algn="tl">
                    <a:srgbClr val="656565">
                      <a:alpha val="65000"/>
                    </a:srgbClr>
                  </a:outerShdw>
                  <a:reflection blurRad="12700" stA="25000" endPos="55000" dist="5000" dir="5400000" sy="-100000" algn="bl" rotWithShape="0"/>
                </a:effectLst>
                <a:uLnTx/>
                <a:uFillTx/>
                <a:latin typeface="+mj-lt"/>
                <a:ea typeface="+mj-ea"/>
                <a:cs typeface="+mj-cs"/>
              </a:defRPr>
            </a:lvl1pPr>
            <a:extLst/>
          </a:lstStyle>
          <a:p>
            <a:pPr lvl="0"/>
            <a:r>
              <a:rPr kumimoji="0" lang="es-ES"/>
              <a:t>Haga clic para agregar una respuesta</a:t>
            </a:r>
          </a:p>
        </p:txBody>
      </p:sp>
      <p:sp>
        <p:nvSpPr>
          <p:cNvPr id="22" name="Rectangle 9"/>
          <p:cNvSpPr>
            <a:spLocks noGrp="1"/>
          </p:cNvSpPr>
          <p:nvPr>
            <p:ph type="body" sz="quarter" idx="15" hasCustomPrompt="1"/>
          </p:nvPr>
        </p:nvSpPr>
        <p:spPr>
          <a:xfrm>
            <a:off x="1828800" y="3124200"/>
            <a:ext cx="5105400" cy="1981200"/>
          </a:xfrm>
        </p:spPr>
        <p:txBody>
          <a:bodyPr vert="horz"/>
          <a:lstStyle>
            <a:lvl1pPr algn="ctr" eaLnBrk="1" latinLnBrk="0" hangingPunct="1">
              <a:buFontTx/>
              <a:buNone/>
              <a:defRPr kumimoji="0" lang="es-ES" i="1" baseline="0"/>
            </a:lvl1pPr>
            <a:extLst/>
          </a:lstStyle>
          <a:p>
            <a:pPr lvl="0"/>
            <a:r>
              <a:rPr kumimoji="0" lang="es-ES"/>
              <a:t>Haga clic para agregar detalles a la respuesta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69696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25" grpId="0" build="p">
        <p:tmplLst>
          <p:tmpl lvl="1">
            <p:tnLst>
              <p:par>
                <p:cTn presetID="45" presetClass="entr" presetSubtype="0" fill="hold" nodeType="after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25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2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 fmla="#ppt_w*sin(2.5*pi*$)">
                          <p:val>
                            <p:fltVal val="0"/>
                          </p:val>
                        </p:tav>
                        <p:tav tm="100000">
                          <p:val>
                            <p:fltVal val="1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2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#ppt_h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2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22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regunta de verdadero o falso (respuesta: Verdader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3"/>
          <p:cNvSpPr>
            <a:spLocks noGrp="1"/>
          </p:cNvSpPr>
          <p:nvPr>
            <p:ph type="dt" sz="half" idx="10"/>
          </p:nvPr>
        </p:nvSpPr>
        <p:spPr/>
        <p:txBody>
          <a:bodyPr vert="horz"/>
          <a:lstStyle>
            <a:lvl1pPr algn="r" eaLnBrk="1" latinLnBrk="0" hangingPunct="1">
              <a:defRPr kumimoji="0" lang="es-ES"/>
            </a:lvl1pPr>
            <a:extLst/>
          </a:lstStyle>
          <a:p>
            <a:fld id="{1BEBB2CB-903D-46EF-8227-E770ED8FF514}" type="datetimeFigureOut">
              <a:rPr lang="es-US"/>
              <a:pPr/>
              <a:t>4/25/2017</a:t>
            </a:fld>
            <a:endParaRPr kumimoji="0" lang="es-ES"/>
          </a:p>
        </p:txBody>
      </p:sp>
      <p:sp>
        <p:nvSpPr>
          <p:cNvPr id="11" name="Rectangle 4"/>
          <p:cNvSpPr>
            <a:spLocks noGrp="1"/>
          </p:cNvSpPr>
          <p:nvPr>
            <p:ph type="ftr" sz="quarter" idx="11"/>
          </p:nvPr>
        </p:nvSpPr>
        <p:spPr/>
        <p:txBody>
          <a:bodyPr vert="horz"/>
          <a:lstStyle/>
          <a:p>
            <a:endParaRPr kumimoji="0" lang="es-ES"/>
          </a:p>
        </p:txBody>
      </p:sp>
      <p:sp>
        <p:nvSpPr>
          <p:cNvPr id="10" name="Rectangle 5"/>
          <p:cNvSpPr>
            <a:spLocks noGrp="1"/>
          </p:cNvSpPr>
          <p:nvPr>
            <p:ph type="sldNum" sz="quarter" idx="12"/>
          </p:nvPr>
        </p:nvSpPr>
        <p:spPr/>
        <p:txBody>
          <a:bodyPr vert="horz"/>
          <a:lstStyle/>
          <a:p>
            <a:fld id="{C75B88FA-3392-4D65-A457-DB2A9953195B}" type="slidenum">
              <a:rPr/>
              <a:pPr/>
              <a:t>‹Nº›</a:t>
            </a:fld>
            <a:endParaRPr kumimoji="0" lang="es-ES"/>
          </a:p>
        </p:txBody>
      </p:sp>
      <p:sp>
        <p:nvSpPr>
          <p:cNvPr id="27" name="Question"/>
          <p:cNvSpPr>
            <a:spLocks noGrp="1"/>
          </p:cNvSpPr>
          <p:nvPr>
            <p:ph type="title" hasCustomPrompt="1"/>
          </p:nvPr>
        </p:nvSpPr>
        <p:spPr>
          <a:xfrm>
            <a:off x="228600" y="457200"/>
            <a:ext cx="8229600" cy="1143000"/>
          </a:xfrm>
        </p:spPr>
        <p:txBody>
          <a:bodyPr rtlCol="0" anchor="ctr"/>
          <a:lstStyle>
            <a:lvl1pPr algn="l" eaLnBrk="1" latinLnBrk="0" hangingPunct="1">
              <a:defRPr kumimoji="0" lang="es-ES" i="1">
                <a:solidFill>
                  <a:schemeClr val="tx1">
                    <a:shade val="75000"/>
                  </a:schemeClr>
                </a:solidFill>
              </a:defRPr>
            </a:lvl1pPr>
            <a:extLst/>
          </a:lstStyle>
          <a:p>
            <a:r>
              <a:rPr kumimoji="0" lang="es-ES"/>
              <a:t>Haga clic para agregar una pregunta</a:t>
            </a:r>
          </a:p>
        </p:txBody>
      </p:sp>
      <p:sp>
        <p:nvSpPr>
          <p:cNvPr id="8" name="Answer Base"/>
          <p:cNvSpPr txBox="1"/>
          <p:nvPr userDrawn="1"/>
        </p:nvSpPr>
        <p:spPr>
          <a:xfrm>
            <a:off x="182880" y="1676400"/>
            <a:ext cx="8321040" cy="182880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marL="0" indent="0" algn="ctr" latinLnBrk="0">
              <a:spcBef>
                <a:spcPct val="20000"/>
              </a:spcBef>
              <a:buNone/>
            </a:pPr>
            <a:r>
              <a:rPr kumimoji="0" lang="es-ES" sz="7200">
                <a:solidFill>
                  <a:schemeClr val="tx1">
                    <a:alpha val="40000"/>
                  </a:schemeClr>
                </a:solidFill>
              </a:rPr>
              <a:t>¿VERDADERO</a:t>
            </a:r>
            <a:r>
              <a:rPr kumimoji="0" lang="es-ES" sz="7200" baseline="0">
                <a:solidFill>
                  <a:schemeClr val="tx1">
                    <a:alpha val="40000"/>
                  </a:schemeClr>
                </a:solidFill>
              </a:rPr>
              <a:t> </a:t>
            </a:r>
            <a:r>
              <a:rPr kumimoji="0" lang="es-ES" sz="7200">
                <a:solidFill>
                  <a:schemeClr val="tx1">
                    <a:alpha val="40000"/>
                  </a:schemeClr>
                </a:solidFill>
              </a:rPr>
              <a:t>o FALSO?</a:t>
            </a:r>
          </a:p>
        </p:txBody>
      </p:sp>
      <p:sp>
        <p:nvSpPr>
          <p:cNvPr id="7" name="Answer"/>
          <p:cNvSpPr/>
          <p:nvPr userDrawn="1"/>
        </p:nvSpPr>
        <p:spPr>
          <a:xfrm>
            <a:off x="182880" y="1676400"/>
            <a:ext cx="832104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algn="ctr" latinLnBrk="0">
              <a:spcBef>
                <a:spcPct val="20000"/>
              </a:spcBef>
              <a:buNone/>
            </a:pPr>
            <a:r>
              <a:rPr kumimoji="0" lang="es-ES" sz="7200">
                <a:ln w="0">
                  <a:solidFill>
                    <a:srgbClr val="FFFFFF"/>
                  </a:solidFill>
                  <a:prstDash val="solid"/>
                </a:ln>
                <a:gradFill flip="none">
                  <a:gsLst>
                    <a:gs pos="40000">
                      <a:srgbClr val="FA8D3D">
                        <a:shade val="80000"/>
                      </a:srgbClr>
                    </a:gs>
                    <a:gs pos="45000">
                      <a:srgbClr val="FA8D3D">
                        <a:shade val="100000"/>
                      </a:srgbClr>
                    </a:gs>
                  </a:gsLst>
                  <a:lin ang="16200000"/>
                </a:gradFill>
                <a:effectLst>
                  <a:outerShdw blurRad="23036" dist="23036" dir="5400000" algn="tl">
                    <a:srgbClr val="656565">
                      <a:alpha val="65000"/>
                    </a:srgbClr>
                  </a:outerShdw>
                  <a:reflection blurRad="12700" stA="25000" endPos="55000" dist="5000" dir="5400000" sy="-100000" algn="bl" rotWithShape="0"/>
                </a:effectLst>
                <a:ea typeface="+mn-ea"/>
                <a:cs typeface="+mn-cs"/>
              </a:rPr>
              <a:t>¿VERDADERO </a:t>
            </a:r>
            <a:r>
              <a:rPr kumimoji="0" lang="es-ES" sz="7200">
                <a:solidFill>
                  <a:prstClr val="white">
                    <a:alpha val="40000"/>
                  </a:prstClr>
                </a:solidFill>
                <a:ea typeface="+mn-ea"/>
                <a:cs typeface="+mn-cs"/>
              </a:rPr>
              <a:t>o FALSO?</a:t>
            </a:r>
            <a:endParaRPr kumimoji="0" lang="es-E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regunta de verdadero o falso (respuesta: Fals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"/>
          <p:cNvSpPr>
            <a:spLocks noGrp="1"/>
          </p:cNvSpPr>
          <p:nvPr>
            <p:ph type="dt" sz="half" idx="10"/>
          </p:nvPr>
        </p:nvSpPr>
        <p:spPr/>
        <p:txBody>
          <a:bodyPr vert="horz"/>
          <a:lstStyle>
            <a:lvl1pPr algn="r" eaLnBrk="1" latinLnBrk="0" hangingPunct="1">
              <a:defRPr kumimoji="0" lang="es-ES"/>
            </a:lvl1pPr>
            <a:extLst/>
          </a:lstStyle>
          <a:p>
            <a:fld id="{1BEBB2CB-903D-46EF-8227-E770ED8FF514}" type="datetimeFigureOut">
              <a:rPr lang="es-US"/>
              <a:pPr/>
              <a:t>4/25/2017</a:t>
            </a:fld>
            <a:endParaRPr kumimoji="0" lang="es-ES"/>
          </a:p>
        </p:txBody>
      </p:sp>
      <p:sp>
        <p:nvSpPr>
          <p:cNvPr id="2" name="Rectangle 4"/>
          <p:cNvSpPr>
            <a:spLocks noGrp="1"/>
          </p:cNvSpPr>
          <p:nvPr>
            <p:ph type="ftr" sz="quarter" idx="11"/>
          </p:nvPr>
        </p:nvSpPr>
        <p:spPr/>
        <p:txBody>
          <a:bodyPr vert="horz"/>
          <a:lstStyle/>
          <a:p>
            <a:endParaRPr kumimoji="0" lang="es-ES"/>
          </a:p>
        </p:txBody>
      </p:sp>
      <p:sp>
        <p:nvSpPr>
          <p:cNvPr id="28" name="Rectangle 5"/>
          <p:cNvSpPr>
            <a:spLocks noGrp="1"/>
          </p:cNvSpPr>
          <p:nvPr>
            <p:ph type="sldNum" sz="quarter" idx="12"/>
          </p:nvPr>
        </p:nvSpPr>
        <p:spPr/>
        <p:txBody>
          <a:bodyPr vert="horz"/>
          <a:lstStyle/>
          <a:p>
            <a:fld id="{C75B88FA-3392-4D65-A457-DB2A9953195B}" type="slidenum">
              <a:rPr/>
              <a:pPr/>
              <a:t>‹Nº›</a:t>
            </a:fld>
            <a:endParaRPr kumimoji="0" lang="es-ES"/>
          </a:p>
        </p:txBody>
      </p:sp>
      <p:sp>
        <p:nvSpPr>
          <p:cNvPr id="6" name="Question"/>
          <p:cNvSpPr>
            <a:spLocks noGrp="1"/>
          </p:cNvSpPr>
          <p:nvPr>
            <p:ph type="title" hasCustomPrompt="1"/>
          </p:nvPr>
        </p:nvSpPr>
        <p:spPr>
          <a:xfrm>
            <a:off x="228600" y="457200"/>
            <a:ext cx="8229600" cy="1143000"/>
          </a:xfrm>
        </p:spPr>
        <p:txBody>
          <a:bodyPr rtlCol="0" anchor="ctr"/>
          <a:lstStyle>
            <a:lvl1pPr algn="l" eaLnBrk="1" latinLnBrk="0" hangingPunct="1">
              <a:defRPr kumimoji="0" lang="es-ES" i="1">
                <a:solidFill>
                  <a:schemeClr val="tx1">
                    <a:shade val="75000"/>
                  </a:schemeClr>
                </a:solidFill>
              </a:defRPr>
            </a:lvl1pPr>
            <a:extLst/>
          </a:lstStyle>
          <a:p>
            <a:r>
              <a:rPr kumimoji="0" lang="es-ES"/>
              <a:t>Haga clic para agregar una pregunta</a:t>
            </a:r>
          </a:p>
        </p:txBody>
      </p:sp>
      <p:sp>
        <p:nvSpPr>
          <p:cNvPr id="29" name="Answer Base"/>
          <p:cNvSpPr txBox="1"/>
          <p:nvPr userDrawn="1"/>
        </p:nvSpPr>
        <p:spPr>
          <a:xfrm>
            <a:off x="228600" y="1600200"/>
            <a:ext cx="8229600" cy="1293926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marL="0" indent="0" algn="ctr" latinLnBrk="0">
              <a:spcBef>
                <a:spcPct val="20000"/>
              </a:spcBef>
              <a:buNone/>
            </a:pPr>
            <a:r>
              <a:rPr kumimoji="0" lang="es-ES" sz="7200">
                <a:solidFill>
                  <a:schemeClr val="tx1">
                    <a:alpha val="40000"/>
                  </a:schemeClr>
                </a:solidFill>
              </a:rPr>
              <a:t>¿VERDADERO</a:t>
            </a:r>
            <a:r>
              <a:rPr kumimoji="0" lang="es-ES" sz="7200" baseline="0">
                <a:solidFill>
                  <a:schemeClr val="tx1">
                    <a:alpha val="40000"/>
                  </a:schemeClr>
                </a:solidFill>
              </a:rPr>
              <a:t> </a:t>
            </a:r>
            <a:r>
              <a:rPr kumimoji="0" lang="es-ES" sz="7200">
                <a:solidFill>
                  <a:schemeClr val="tx1">
                    <a:alpha val="40000"/>
                  </a:schemeClr>
                </a:solidFill>
              </a:rPr>
              <a:t>o FALSO?</a:t>
            </a:r>
          </a:p>
        </p:txBody>
      </p:sp>
      <p:sp>
        <p:nvSpPr>
          <p:cNvPr id="7" name="Answer"/>
          <p:cNvSpPr/>
          <p:nvPr userDrawn="1"/>
        </p:nvSpPr>
        <p:spPr>
          <a:xfrm>
            <a:off x="228600" y="1600200"/>
            <a:ext cx="82296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kumimoji="0" lang="es-ES" sz="7200">
                <a:solidFill>
                  <a:prstClr val="white">
                    <a:alpha val="40000"/>
                  </a:prstClr>
                </a:solidFill>
                <a:ea typeface="+mn-ea"/>
                <a:cs typeface="+mn-cs"/>
              </a:rPr>
              <a:t>¿VERDADERO o </a:t>
            </a:r>
            <a:r>
              <a:rPr kumimoji="0" lang="es-ES" sz="7200">
                <a:ln w="0">
                  <a:solidFill>
                    <a:srgbClr val="FFFFFF"/>
                  </a:solidFill>
                  <a:prstDash val="solid"/>
                </a:ln>
                <a:gradFill flip="none">
                  <a:gsLst>
                    <a:gs pos="40000">
                      <a:srgbClr val="FA8D3D">
                        <a:shade val="80000"/>
                      </a:srgbClr>
                    </a:gs>
                    <a:gs pos="45000">
                      <a:srgbClr val="FA8D3D">
                        <a:shade val="100000"/>
                      </a:srgbClr>
                    </a:gs>
                  </a:gsLst>
                  <a:lin ang="16200000"/>
                </a:gradFill>
                <a:effectLst>
                  <a:outerShdw blurRad="23036" dist="23036" dir="5400000" algn="tl">
                    <a:srgbClr val="656565">
                      <a:alpha val="65000"/>
                    </a:srgbClr>
                  </a:outerShdw>
                  <a:reflection blurRad="12700" stA="25000" endPos="55000" dist="5000" dir="5400000" sy="-100000" algn="bl" rotWithShape="0"/>
                </a:effectLst>
                <a:ea typeface="+mn-ea"/>
                <a:cs typeface="+mn-cs"/>
              </a:rPr>
              <a:t>FALSO</a:t>
            </a:r>
            <a:r>
              <a:rPr kumimoji="0" lang="es-ES" sz="7200">
                <a:solidFill>
                  <a:prstClr val="white">
                    <a:alpha val="40000"/>
                  </a:prstClr>
                </a:solidFill>
                <a:ea typeface="+mn-ea"/>
                <a:cs typeface="+mn-cs"/>
              </a:rPr>
              <a:t>?</a:t>
            </a:r>
            <a:endParaRPr kumimoji="0" lang="es-E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3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7" grpId="0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po te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2"/>
          <p:cNvSpPr>
            <a:spLocks noGrp="1"/>
          </p:cNvSpPr>
          <p:nvPr>
            <p:ph type="title" hasCustomPrompt="1"/>
          </p:nvPr>
        </p:nvSpPr>
        <p:spPr>
          <a:xfrm>
            <a:off x="685800" y="228600"/>
            <a:ext cx="7696200" cy="1371600"/>
          </a:xfrm>
        </p:spPr>
        <p:txBody>
          <a:bodyPr vert="horz"/>
          <a:lstStyle>
            <a:lvl1pPr algn="l" eaLnBrk="1" latinLnBrk="0" hangingPunct="1">
              <a:defRPr kumimoji="0" lang="es-ES" i="1" baseline="0"/>
            </a:lvl1pPr>
            <a:extLst/>
          </a:lstStyle>
          <a:p>
            <a:r>
              <a:rPr kumimoji="0" lang="es-ES"/>
              <a:t>Haga clic para agregar una pregunta</a:t>
            </a:r>
          </a:p>
        </p:txBody>
      </p:sp>
      <p:sp>
        <p:nvSpPr>
          <p:cNvPr id="31" name="Rectangle 3"/>
          <p:cNvSpPr>
            <a:spLocks noGrp="1"/>
          </p:cNvSpPr>
          <p:nvPr>
            <p:ph type="dt" sz="half" idx="10"/>
          </p:nvPr>
        </p:nvSpPr>
        <p:spPr/>
        <p:txBody>
          <a:bodyPr vert="horz"/>
          <a:lstStyle>
            <a:lvl1pPr algn="r" eaLnBrk="1" latinLnBrk="0" hangingPunct="1">
              <a:defRPr kumimoji="0" lang="es-ES"/>
            </a:lvl1pPr>
            <a:extLst/>
          </a:lstStyle>
          <a:p>
            <a:fld id="{1BEBB2CB-903D-46EF-8227-E770ED8FF514}" type="datetimeFigureOut">
              <a:rPr lang="es-US"/>
              <a:pPr/>
              <a:t>4/25/2017</a:t>
            </a:fld>
            <a:endParaRPr kumimoji="0" lang="es-ES"/>
          </a:p>
        </p:txBody>
      </p:sp>
      <p:sp>
        <p:nvSpPr>
          <p:cNvPr id="26" name="Rectangle 4"/>
          <p:cNvSpPr>
            <a:spLocks noGrp="1"/>
          </p:cNvSpPr>
          <p:nvPr>
            <p:ph type="ftr" sz="quarter" idx="11"/>
          </p:nvPr>
        </p:nvSpPr>
        <p:spPr/>
        <p:txBody>
          <a:bodyPr vert="horz"/>
          <a:lstStyle/>
          <a:p>
            <a:endParaRPr kumimoji="0" lang="es-ES"/>
          </a:p>
        </p:txBody>
      </p:sp>
      <p:sp>
        <p:nvSpPr>
          <p:cNvPr id="9" name="Rectangle 5"/>
          <p:cNvSpPr>
            <a:spLocks noGrp="1"/>
          </p:cNvSpPr>
          <p:nvPr>
            <p:ph type="sldNum" sz="quarter" idx="12"/>
          </p:nvPr>
        </p:nvSpPr>
        <p:spPr/>
        <p:txBody>
          <a:bodyPr vert="horz"/>
          <a:lstStyle/>
          <a:p>
            <a:fld id="{C75B88FA-3392-4D65-A457-DB2A9953195B}" type="slidenum">
              <a:rPr/>
              <a:pPr/>
              <a:t>‹Nº›</a:t>
            </a:fld>
            <a:endParaRPr kumimoji="0" lang="es-ES"/>
          </a:p>
        </p:txBody>
      </p:sp>
      <p:sp>
        <p:nvSpPr>
          <p:cNvPr id="10" name="Rectangle 10"/>
          <p:cNvSpPr txBox="1"/>
          <p:nvPr userDrawn="1"/>
        </p:nvSpPr>
        <p:spPr>
          <a:xfrm>
            <a:off x="457200" y="2057400"/>
            <a:ext cx="685800" cy="492443"/>
          </a:xfrm>
          <a:prstGeom prst="rect">
            <a:avLst/>
          </a:prstGeom>
          <a:noFill/>
        </p:spPr>
        <p:txBody>
          <a:bodyPr wrap="square" tIns="91440" bIns="91440" rtlCol="0">
            <a:spAutoFit/>
          </a:bodyPr>
          <a:lstStyle/>
          <a:p>
            <a:pPr algn="r">
              <a:lnSpc>
                <a:spcPct val="100000"/>
              </a:lnSpc>
            </a:pPr>
            <a:r>
              <a:rPr kumimoji="0" lang="es-ES" sz="2000" b="1">
                <a:ln>
                  <a:solidFill>
                    <a:schemeClr val="tx2"/>
                  </a:solidFill>
                </a:ln>
                <a:solidFill>
                  <a:schemeClr val="bg2"/>
                </a:solidFill>
                <a:effectLst>
                  <a:outerShdw blurRad="50800" dist="50800" dir="2700000" algn="tl" rotWithShape="0">
                    <a:srgbClr val="000000">
                      <a:alpha val="43137"/>
                    </a:srgbClr>
                  </a:outerShdw>
                </a:effectLst>
              </a:rPr>
              <a:t>A.</a:t>
            </a:r>
          </a:p>
        </p:txBody>
      </p:sp>
      <p:sp>
        <p:nvSpPr>
          <p:cNvPr id="15" name="Rectangle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43000" y="4800600"/>
            <a:ext cx="7086600" cy="457200"/>
          </a:xfrm>
        </p:spPr>
        <p:txBody>
          <a:bodyPr rtlCol="0" anchor="ctr"/>
          <a:lstStyle>
            <a:lvl1pPr marL="0" indent="0" eaLnBrk="1" latinLnBrk="0" hangingPunct="1">
              <a:buFontTx/>
              <a:buNone/>
              <a:defRPr kumimoji="0" lang="es-ES" i="0" baseline="0"/>
            </a:lvl1pPr>
            <a:extLst/>
          </a:lstStyle>
          <a:p>
            <a:pPr lvl="0"/>
            <a:r>
              <a:rPr kumimoji="0" lang="es-ES"/>
              <a:t>Haga clic para agregar una respuesta incorrecta</a:t>
            </a:r>
          </a:p>
        </p:txBody>
      </p:sp>
      <p:sp>
        <p:nvSpPr>
          <p:cNvPr id="16" name="Rectangle 13"/>
          <p:cNvSpPr>
            <a:spLocks noGrp="1"/>
          </p:cNvSpPr>
          <p:nvPr>
            <p:ph type="body" sz="quarter" idx="18" hasCustomPrompt="1"/>
          </p:nvPr>
        </p:nvSpPr>
        <p:spPr>
          <a:xfrm>
            <a:off x="1143000" y="4114800"/>
            <a:ext cx="7086600" cy="457200"/>
          </a:xfrm>
        </p:spPr>
        <p:txBody>
          <a:bodyPr rtlCol="0" anchor="ctr"/>
          <a:lstStyle>
            <a:lvl1pPr marL="0" indent="0" eaLnBrk="1" latinLnBrk="0" hangingPunct="1">
              <a:buFontTx/>
              <a:buNone/>
              <a:defRPr kumimoji="0" lang="es-ES" i="0" baseline="0"/>
            </a:lvl1pPr>
            <a:extLst/>
          </a:lstStyle>
          <a:p>
            <a:pPr lvl="0"/>
            <a:r>
              <a:rPr kumimoji="0" lang="es-ES"/>
              <a:t>Haga clic para agregar una respuesta incorrecta</a:t>
            </a:r>
          </a:p>
        </p:txBody>
      </p:sp>
      <p:sp>
        <p:nvSpPr>
          <p:cNvPr id="17" name="Rectangle 13"/>
          <p:cNvSpPr>
            <a:spLocks noGrp="1"/>
          </p:cNvSpPr>
          <p:nvPr>
            <p:ph type="body" sz="quarter" idx="19" hasCustomPrompt="1"/>
          </p:nvPr>
        </p:nvSpPr>
        <p:spPr>
          <a:xfrm>
            <a:off x="1143000" y="3429000"/>
            <a:ext cx="7086600" cy="457200"/>
          </a:xfrm>
        </p:spPr>
        <p:txBody>
          <a:bodyPr rtlCol="0" anchor="ctr"/>
          <a:lstStyle>
            <a:lvl1pPr marL="0" indent="0" eaLnBrk="1" latinLnBrk="0" hangingPunct="1">
              <a:buFontTx/>
              <a:buNone/>
              <a:defRPr kumimoji="0" lang="es-ES" i="0" baseline="0"/>
            </a:lvl1pPr>
            <a:extLst/>
          </a:lstStyle>
          <a:p>
            <a:pPr lvl="0"/>
            <a:r>
              <a:rPr kumimoji="0" lang="es-ES"/>
              <a:t>Haga clic para agregar una respuesta incorrecta</a:t>
            </a:r>
          </a:p>
        </p:txBody>
      </p:sp>
      <p:sp>
        <p:nvSpPr>
          <p:cNvPr id="18" name="Rectangle 13"/>
          <p:cNvSpPr>
            <a:spLocks noGrp="1"/>
          </p:cNvSpPr>
          <p:nvPr>
            <p:ph type="body" sz="quarter" idx="20" hasCustomPrompt="1"/>
          </p:nvPr>
        </p:nvSpPr>
        <p:spPr>
          <a:xfrm>
            <a:off x="1143000" y="2743200"/>
            <a:ext cx="7086600" cy="457200"/>
          </a:xfrm>
        </p:spPr>
        <p:txBody>
          <a:bodyPr rtlCol="0" anchor="ctr"/>
          <a:lstStyle>
            <a:lvl1pPr marL="0" indent="0" eaLnBrk="1" latinLnBrk="0" hangingPunct="1">
              <a:buFontTx/>
              <a:buNone/>
              <a:defRPr kumimoji="0" lang="es-ES" i="0" baseline="0"/>
            </a:lvl1pPr>
            <a:extLst/>
          </a:lstStyle>
          <a:p>
            <a:pPr lvl="0"/>
            <a:r>
              <a:rPr kumimoji="0" lang="es-ES"/>
              <a:t>Haga clic para agregar una respuesta incorrecta</a:t>
            </a:r>
          </a:p>
        </p:txBody>
      </p:sp>
      <p:sp>
        <p:nvSpPr>
          <p:cNvPr id="19" name="Rectangle 13"/>
          <p:cNvSpPr>
            <a:spLocks noGrp="1"/>
          </p:cNvSpPr>
          <p:nvPr>
            <p:ph type="body" sz="quarter" idx="21" hasCustomPrompt="1"/>
          </p:nvPr>
        </p:nvSpPr>
        <p:spPr>
          <a:xfrm>
            <a:off x="1143000" y="2057400"/>
            <a:ext cx="7086600" cy="457200"/>
          </a:xfrm>
        </p:spPr>
        <p:txBody>
          <a:bodyPr rtlCol="0" anchor="ctr"/>
          <a:lstStyle>
            <a:lvl1pPr marL="0" indent="0" eaLnBrk="1" latinLnBrk="0" hangingPunct="1">
              <a:buFontTx/>
              <a:buNone/>
              <a:defRPr kumimoji="0" lang="es-ES" i="0" baseline="0"/>
            </a:lvl1pPr>
            <a:extLst/>
          </a:lstStyle>
          <a:p>
            <a:pPr lvl="0"/>
            <a:r>
              <a:rPr kumimoji="0" lang="es-ES"/>
              <a:t>Haga clic para agregar la respuesta correcta (a continuación reorganice las elecciones)</a:t>
            </a:r>
          </a:p>
        </p:txBody>
      </p:sp>
      <p:sp>
        <p:nvSpPr>
          <p:cNvPr id="13" name="TextBox 12"/>
          <p:cNvSpPr txBox="1"/>
          <p:nvPr userDrawn="1"/>
        </p:nvSpPr>
        <p:spPr>
          <a:xfrm>
            <a:off x="457200" y="2707957"/>
            <a:ext cx="685800" cy="492443"/>
          </a:xfrm>
          <a:prstGeom prst="rect">
            <a:avLst/>
          </a:prstGeom>
          <a:noFill/>
        </p:spPr>
        <p:txBody>
          <a:bodyPr wrap="square" tIns="91440" bIns="91440" rtlCol="0">
            <a:spAutoFit/>
          </a:bodyPr>
          <a:lstStyle/>
          <a:p>
            <a:pPr algn="r">
              <a:lnSpc>
                <a:spcPct val="100000"/>
              </a:lnSpc>
            </a:pPr>
            <a:r>
              <a:rPr kumimoji="0" lang="es-ES" sz="2000" b="1">
                <a:ln>
                  <a:solidFill>
                    <a:schemeClr val="tx2"/>
                  </a:solidFill>
                </a:ln>
                <a:solidFill>
                  <a:schemeClr val="bg2"/>
                </a:solidFill>
                <a:effectLst>
                  <a:outerShdw blurRad="50800" dist="50800" dir="2700000" algn="tl" rotWithShape="0">
                    <a:srgbClr val="000000">
                      <a:alpha val="43137"/>
                    </a:srgbClr>
                  </a:outerShdw>
                </a:effectLst>
              </a:rPr>
              <a:t>B.</a:t>
            </a:r>
          </a:p>
        </p:txBody>
      </p:sp>
      <p:sp>
        <p:nvSpPr>
          <p:cNvPr id="14" name="TextBox 13"/>
          <p:cNvSpPr txBox="1"/>
          <p:nvPr userDrawn="1"/>
        </p:nvSpPr>
        <p:spPr>
          <a:xfrm>
            <a:off x="457200" y="3429000"/>
            <a:ext cx="685800" cy="492443"/>
          </a:xfrm>
          <a:prstGeom prst="rect">
            <a:avLst/>
          </a:prstGeom>
          <a:noFill/>
        </p:spPr>
        <p:txBody>
          <a:bodyPr wrap="square" tIns="91440" bIns="91440" rtlCol="0">
            <a:spAutoFit/>
          </a:bodyPr>
          <a:lstStyle/>
          <a:p>
            <a:pPr algn="r">
              <a:lnSpc>
                <a:spcPct val="100000"/>
              </a:lnSpc>
            </a:pPr>
            <a:r>
              <a:rPr kumimoji="0" lang="es-ES" sz="2000" b="1">
                <a:ln>
                  <a:solidFill>
                    <a:schemeClr val="tx2"/>
                  </a:solidFill>
                </a:ln>
                <a:solidFill>
                  <a:schemeClr val="bg2"/>
                </a:solidFill>
                <a:effectLst>
                  <a:outerShdw blurRad="50800" dist="50800" dir="2700000" algn="tl" rotWithShape="0">
                    <a:srgbClr val="000000">
                      <a:alpha val="43137"/>
                    </a:srgbClr>
                  </a:outerShdw>
                </a:effectLst>
              </a:rPr>
              <a:t>C.</a:t>
            </a:r>
          </a:p>
        </p:txBody>
      </p:sp>
      <p:sp>
        <p:nvSpPr>
          <p:cNvPr id="20" name="TextBox 19"/>
          <p:cNvSpPr txBox="1"/>
          <p:nvPr userDrawn="1"/>
        </p:nvSpPr>
        <p:spPr>
          <a:xfrm>
            <a:off x="457200" y="4114800"/>
            <a:ext cx="685800" cy="492443"/>
          </a:xfrm>
          <a:prstGeom prst="rect">
            <a:avLst/>
          </a:prstGeom>
          <a:noFill/>
        </p:spPr>
        <p:txBody>
          <a:bodyPr wrap="square" tIns="91440" bIns="91440" rtlCol="0">
            <a:spAutoFit/>
          </a:bodyPr>
          <a:lstStyle/>
          <a:p>
            <a:pPr algn="r">
              <a:lnSpc>
                <a:spcPct val="100000"/>
              </a:lnSpc>
            </a:pPr>
            <a:r>
              <a:rPr kumimoji="0" lang="es-ES" sz="2000" b="1">
                <a:ln>
                  <a:solidFill>
                    <a:schemeClr val="tx2"/>
                  </a:solidFill>
                </a:ln>
                <a:solidFill>
                  <a:schemeClr val="bg2"/>
                </a:solidFill>
                <a:effectLst>
                  <a:outerShdw blurRad="50800" dist="50800" dir="2700000" algn="tl" rotWithShape="0">
                    <a:srgbClr val="000000">
                      <a:alpha val="43137"/>
                    </a:srgbClr>
                  </a:outerShdw>
                </a:effectLst>
              </a:rPr>
              <a:t>D.</a:t>
            </a:r>
          </a:p>
        </p:txBody>
      </p:sp>
      <p:sp>
        <p:nvSpPr>
          <p:cNvPr id="21" name="TextBox 20"/>
          <p:cNvSpPr txBox="1"/>
          <p:nvPr userDrawn="1"/>
        </p:nvSpPr>
        <p:spPr>
          <a:xfrm>
            <a:off x="457200" y="4800600"/>
            <a:ext cx="685800" cy="492443"/>
          </a:xfrm>
          <a:prstGeom prst="rect">
            <a:avLst/>
          </a:prstGeom>
          <a:noFill/>
        </p:spPr>
        <p:txBody>
          <a:bodyPr wrap="square" tIns="91440" bIns="91440" rtlCol="0">
            <a:spAutoFit/>
          </a:bodyPr>
          <a:lstStyle/>
          <a:p>
            <a:pPr algn="r">
              <a:lnSpc>
                <a:spcPct val="100000"/>
              </a:lnSpc>
            </a:pPr>
            <a:r>
              <a:rPr kumimoji="0" lang="es-ES" sz="2000" b="1">
                <a:ln>
                  <a:solidFill>
                    <a:schemeClr val="tx2"/>
                  </a:solidFill>
                </a:ln>
                <a:solidFill>
                  <a:schemeClr val="bg2"/>
                </a:solidFill>
                <a:effectLst>
                  <a:outerShdw blurRad="50800" dist="50800" dir="2700000" algn="tl" rotWithShape="0">
                    <a:srgbClr val="000000">
                      <a:alpha val="43137"/>
                    </a:srgbClr>
                  </a:outerShdw>
                </a:effectLst>
              </a:rPr>
              <a:t>E.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1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10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uild="p">
        <p:tmplLst>
          <p:tmpl lvl="1">
            <p:tnLst>
              <p:par>
                <p:cTn presetID="10" presetClass="exit" presetSubtype="0" fill="hold" nodeType="afterEffect">
                  <p:stCondLst>
                    <p:cond delay="0"/>
                  </p:stCondLst>
                  <p:childTnLst>
                    <p:animEffect transition="out" filter="fade">
                      <p:cBhvr>
                        <p:cTn dur="1000"/>
                        <p:tgtEl>
                          <p:spTgt spid="15"/>
                        </p:tgtEl>
                      </p:cBhvr>
                    </p:animEffect>
                    <p:set>
                      <p:cBhvr>
                        <p:cTn dur="1" fill="hold">
                          <p:stCondLst>
                            <p:cond delay="999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hidden"/>
                      </p:to>
                    </p:set>
                  </p:childTnLst>
                </p:cTn>
              </p:par>
            </p:tnLst>
          </p:tmpl>
        </p:tmplLst>
      </p:bldP>
      <p:bldP spid="16" grpId="0" build="p">
        <p:tmplLst>
          <p:tmpl lvl="1">
            <p:tnLst>
              <p:par>
                <p:cTn presetID="10" presetClass="exit" presetSubtype="0" fill="hold" nodeType="afterEffect">
                  <p:stCondLst>
                    <p:cond delay="0"/>
                  </p:stCondLst>
                  <p:childTnLst>
                    <p:animEffect transition="out" filter="fade">
                      <p:cBhvr>
                        <p:cTn dur="1000"/>
                        <p:tgtEl>
                          <p:spTgt spid="16"/>
                        </p:tgtEl>
                      </p:cBhvr>
                    </p:animEffect>
                    <p:set>
                      <p:cBhvr>
                        <p:cTn dur="1" fill="hold">
                          <p:stCondLst>
                            <p:cond delay="999"/>
                          </p:stCondLst>
                        </p:cTn>
                        <p:tgtEl>
                          <p:spTgt spid="1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hidden"/>
                      </p:to>
                    </p:set>
                  </p:childTnLst>
                </p:cTn>
              </p:par>
            </p:tnLst>
          </p:tmpl>
        </p:tmplLst>
      </p:bldP>
      <p:bldP spid="17" grpId="0" build="p">
        <p:tmplLst>
          <p:tmpl lvl="1">
            <p:tnLst>
              <p:par>
                <p:cTn presetID="10" presetClass="exit" presetSubtype="0" fill="hold" nodeType="afterEffect">
                  <p:stCondLst>
                    <p:cond delay="0"/>
                  </p:stCondLst>
                  <p:childTnLst>
                    <p:animEffect transition="out" filter="fade">
                      <p:cBhvr>
                        <p:cTn dur="1000"/>
                        <p:tgtEl>
                          <p:spTgt spid="17"/>
                        </p:tgtEl>
                      </p:cBhvr>
                    </p:animEffect>
                    <p:set>
                      <p:cBhvr>
                        <p:cTn dur="1" fill="hold">
                          <p:stCondLst>
                            <p:cond delay="999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hidden"/>
                      </p:to>
                    </p:set>
                  </p:childTnLst>
                </p:cTn>
              </p:par>
            </p:tnLst>
          </p:tmpl>
        </p:tmplLst>
      </p:bldP>
      <p:bldP spid="18" grpId="0" build="p">
        <p:tmplLst>
          <p:tmpl lvl="1">
            <p:tnLst>
              <p:par>
                <p:cTn presetID="10" presetClass="exit" presetSubtype="0" fill="hold" nodeType="clickEffect">
                  <p:stCondLst>
                    <p:cond delay="0"/>
                  </p:stCondLst>
                  <p:childTnLst>
                    <p:animEffect transition="out" filter="fade">
                      <p:cBhvr>
                        <p:cTn dur="1000"/>
                        <p:tgtEl>
                          <p:spTgt spid="18"/>
                        </p:tgtEl>
                      </p:cBhvr>
                    </p:animEffect>
                    <p:set>
                      <p:cBhvr>
                        <p:cTn dur="1" fill="hold">
                          <p:stCondLst>
                            <p:cond delay="999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hidden"/>
                      </p:to>
                    </p:set>
                  </p:childTnLst>
                </p:cTn>
              </p:par>
            </p:tnLst>
          </p:tmpl>
        </p:tmplLst>
      </p:bldP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incidencia de elemen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4"/>
          <p:cNvSpPr>
            <a:spLocks noGrp="1"/>
          </p:cNvSpPr>
          <p:nvPr>
            <p:ph type="ftr" sz="quarter" idx="11"/>
          </p:nvPr>
        </p:nvSpPr>
        <p:spPr/>
        <p:txBody>
          <a:bodyPr vert="horz"/>
          <a:lstStyle/>
          <a:p>
            <a:endParaRPr kumimoji="0" lang="es-ES"/>
          </a:p>
        </p:txBody>
      </p:sp>
      <p:sp>
        <p:nvSpPr>
          <p:cNvPr id="16" name="Rectangle 7"/>
          <p:cNvSpPr>
            <a:spLocks noGrp="1"/>
          </p:cNvSpPr>
          <p:nvPr>
            <p:ph type="body" sz="quarter" idx="13" hasCustomPrompt="1"/>
          </p:nvPr>
        </p:nvSpPr>
        <p:spPr>
          <a:xfrm>
            <a:off x="914400" y="2057400"/>
            <a:ext cx="2971800" cy="457200"/>
          </a:xfrm>
          <a:prstGeom prst="roundRect">
            <a:avLst>
              <a:gd name="adj" fmla="val 16667"/>
            </a:avLst>
          </a:prstGeom>
        </p:spPr>
        <p:style>
          <a:lnRef idx="1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anchor="ctr"/>
          <a:lstStyle>
            <a:lvl1pPr algn="ctr" eaLnBrk="1" latinLnBrk="0" hangingPunct="1">
              <a:buFontTx/>
              <a:buNone/>
              <a:defRPr kumimoji="0" lang="es-ES"/>
            </a:lvl1pPr>
            <a:lvl2pPr eaLnBrk="1" latinLnBrk="0" hangingPunct="1">
              <a:buFontTx/>
              <a:buChar char="•"/>
              <a:defRPr kumimoji="0" lang="es-ES"/>
            </a:lvl2pPr>
            <a:lvl3pPr eaLnBrk="1" latinLnBrk="0" hangingPunct="1">
              <a:buFontTx/>
              <a:buChar char="•"/>
              <a:defRPr kumimoji="0" lang="es-ES"/>
            </a:lvl3pPr>
            <a:lvl4pPr eaLnBrk="1" latinLnBrk="0" hangingPunct="1">
              <a:buFontTx/>
              <a:buChar char="•"/>
              <a:defRPr kumimoji="0" lang="es-ES"/>
            </a:lvl4pPr>
            <a:lvl5pPr eaLnBrk="1" latinLnBrk="0" hangingPunct="1">
              <a:buFontTx/>
              <a:buChar char="•"/>
              <a:defRPr kumimoji="0" lang="es-ES"/>
            </a:lvl5pPr>
            <a:extLst/>
          </a:lstStyle>
          <a:p>
            <a:pPr lvl="0"/>
            <a:r>
              <a:rPr kumimoji="0" lang="es-ES"/>
              <a:t>Haga clic para agregar el elemento 1</a:t>
            </a:r>
          </a:p>
        </p:txBody>
      </p:sp>
      <p:sp>
        <p:nvSpPr>
          <p:cNvPr id="12" name="Rectangle 7"/>
          <p:cNvSpPr>
            <a:spLocks noGrp="1"/>
          </p:cNvSpPr>
          <p:nvPr>
            <p:ph type="body" sz="quarter" idx="14" hasCustomPrompt="1"/>
          </p:nvPr>
        </p:nvSpPr>
        <p:spPr>
          <a:xfrm>
            <a:off x="914400" y="2971800"/>
            <a:ext cx="2971800" cy="457200"/>
          </a:xfrm>
          <a:prstGeom prst="roundRect">
            <a:avLst>
              <a:gd name="adj" fmla="val 16667"/>
            </a:avLst>
          </a:prstGeom>
        </p:spPr>
        <p:style>
          <a:lnRef idx="1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anchor="ctr"/>
          <a:lstStyle>
            <a:lvl1pPr algn="ctr" eaLnBrk="1" latinLnBrk="0" hangingPunct="1">
              <a:buFontTx/>
              <a:buNone/>
              <a:defRPr kumimoji="0" lang="es-ES"/>
            </a:lvl1pPr>
            <a:lvl2pPr eaLnBrk="1" latinLnBrk="0" hangingPunct="1">
              <a:buFontTx/>
              <a:buChar char="•"/>
              <a:defRPr kumimoji="0" lang="es-ES"/>
            </a:lvl2pPr>
            <a:lvl3pPr eaLnBrk="1" latinLnBrk="0" hangingPunct="1">
              <a:buFontTx/>
              <a:buChar char="•"/>
              <a:defRPr kumimoji="0" lang="es-ES"/>
            </a:lvl3pPr>
            <a:lvl4pPr eaLnBrk="1" latinLnBrk="0" hangingPunct="1">
              <a:buFontTx/>
              <a:buChar char="•"/>
              <a:defRPr kumimoji="0" lang="es-ES"/>
            </a:lvl4pPr>
            <a:lvl5pPr eaLnBrk="1" latinLnBrk="0" hangingPunct="1">
              <a:buFontTx/>
              <a:buChar char="•"/>
              <a:defRPr kumimoji="0" lang="es-ES"/>
            </a:lvl5pPr>
            <a:extLst/>
          </a:lstStyle>
          <a:p>
            <a:pPr lvl="0"/>
            <a:r>
              <a:rPr kumimoji="0" lang="es-ES"/>
              <a:t>Haga clic para agregar el elemento 2</a:t>
            </a:r>
          </a:p>
        </p:txBody>
      </p:sp>
      <p:sp>
        <p:nvSpPr>
          <p:cNvPr id="13" name="Rectangle 7"/>
          <p:cNvSpPr>
            <a:spLocks noGrp="1"/>
          </p:cNvSpPr>
          <p:nvPr>
            <p:ph type="body" sz="quarter" idx="15" hasCustomPrompt="1"/>
          </p:nvPr>
        </p:nvSpPr>
        <p:spPr>
          <a:xfrm>
            <a:off x="914400" y="3886200"/>
            <a:ext cx="2971800" cy="457200"/>
          </a:xfrm>
          <a:prstGeom prst="roundRect">
            <a:avLst>
              <a:gd name="adj" fmla="val 16667"/>
            </a:avLst>
          </a:prstGeom>
        </p:spPr>
        <p:style>
          <a:lnRef idx="1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anchor="ctr"/>
          <a:lstStyle>
            <a:lvl1pPr algn="ctr" eaLnBrk="1" latinLnBrk="0" hangingPunct="1">
              <a:buFontTx/>
              <a:buNone/>
              <a:defRPr kumimoji="0" lang="es-ES"/>
            </a:lvl1pPr>
            <a:lvl2pPr eaLnBrk="1" latinLnBrk="0" hangingPunct="1">
              <a:buFontTx/>
              <a:buChar char="•"/>
              <a:defRPr kumimoji="0" lang="es-ES"/>
            </a:lvl2pPr>
            <a:lvl3pPr eaLnBrk="1" latinLnBrk="0" hangingPunct="1">
              <a:buFontTx/>
              <a:buChar char="•"/>
              <a:defRPr kumimoji="0" lang="es-ES"/>
            </a:lvl3pPr>
            <a:lvl4pPr eaLnBrk="1" latinLnBrk="0" hangingPunct="1">
              <a:buFontTx/>
              <a:buChar char="•"/>
              <a:defRPr kumimoji="0" lang="es-ES"/>
            </a:lvl4pPr>
            <a:lvl5pPr eaLnBrk="1" latinLnBrk="0" hangingPunct="1">
              <a:buFontTx/>
              <a:buChar char="•"/>
              <a:defRPr kumimoji="0" lang="es-ES"/>
            </a:lvl5pPr>
            <a:extLst/>
          </a:lstStyle>
          <a:p>
            <a:pPr lvl="0"/>
            <a:r>
              <a:rPr kumimoji="0" lang="es-ES"/>
              <a:t>Haga clic para agregar el elemento 3</a:t>
            </a:r>
          </a:p>
        </p:txBody>
      </p:sp>
      <p:sp>
        <p:nvSpPr>
          <p:cNvPr id="14" name="Rectangle 7"/>
          <p:cNvSpPr>
            <a:spLocks noGrp="1"/>
          </p:cNvSpPr>
          <p:nvPr>
            <p:ph type="body" sz="quarter" idx="16" hasCustomPrompt="1"/>
          </p:nvPr>
        </p:nvSpPr>
        <p:spPr>
          <a:xfrm>
            <a:off x="914400" y="4800600"/>
            <a:ext cx="2971800" cy="457200"/>
          </a:xfrm>
          <a:prstGeom prst="roundRect">
            <a:avLst>
              <a:gd name="adj" fmla="val 16667"/>
            </a:avLst>
          </a:prstGeom>
        </p:spPr>
        <p:style>
          <a:lnRef idx="1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anchor="ctr"/>
          <a:lstStyle>
            <a:lvl1pPr algn="ctr" eaLnBrk="1" latinLnBrk="0" hangingPunct="1">
              <a:buFontTx/>
              <a:buNone/>
              <a:defRPr kumimoji="0" lang="es-ES"/>
            </a:lvl1pPr>
            <a:lvl2pPr eaLnBrk="1" latinLnBrk="0" hangingPunct="1">
              <a:buFontTx/>
              <a:buChar char="•"/>
              <a:defRPr kumimoji="0" lang="es-ES"/>
            </a:lvl2pPr>
            <a:lvl3pPr eaLnBrk="1" latinLnBrk="0" hangingPunct="1">
              <a:buFontTx/>
              <a:buChar char="•"/>
              <a:defRPr kumimoji="0" lang="es-ES"/>
            </a:lvl3pPr>
            <a:lvl4pPr eaLnBrk="1" latinLnBrk="0" hangingPunct="1">
              <a:buFontTx/>
              <a:buChar char="•"/>
              <a:defRPr kumimoji="0" lang="es-ES"/>
            </a:lvl4pPr>
            <a:lvl5pPr eaLnBrk="1" latinLnBrk="0" hangingPunct="1">
              <a:buFontTx/>
              <a:buChar char="•"/>
              <a:defRPr kumimoji="0" lang="es-ES"/>
            </a:lvl5pPr>
            <a:extLst/>
          </a:lstStyle>
          <a:p>
            <a:pPr lvl="0"/>
            <a:r>
              <a:rPr kumimoji="0" lang="es-ES"/>
              <a:t>Haga clic para agregar el elemento 4</a:t>
            </a:r>
          </a:p>
        </p:txBody>
      </p:sp>
      <p:sp>
        <p:nvSpPr>
          <p:cNvPr id="10" name="Rectangle 7"/>
          <p:cNvSpPr>
            <a:spLocks noGrp="1"/>
          </p:cNvSpPr>
          <p:nvPr>
            <p:ph type="body" sz="quarter" idx="17" hasCustomPrompt="1"/>
          </p:nvPr>
        </p:nvSpPr>
        <p:spPr>
          <a:xfrm>
            <a:off x="914400" y="5715000"/>
            <a:ext cx="2971800" cy="457200"/>
          </a:xfrm>
          <a:prstGeom prst="roundRect">
            <a:avLst>
              <a:gd name="adj" fmla="val 16667"/>
            </a:avLst>
          </a:prstGeom>
        </p:spPr>
        <p:style>
          <a:lnRef idx="1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anchor="ctr"/>
          <a:lstStyle>
            <a:lvl1pPr algn="ctr" eaLnBrk="1" latinLnBrk="0" hangingPunct="1">
              <a:buFontTx/>
              <a:buNone/>
              <a:defRPr kumimoji="0" lang="es-ES"/>
            </a:lvl1pPr>
            <a:lvl2pPr eaLnBrk="1" latinLnBrk="0" hangingPunct="1">
              <a:buFontTx/>
              <a:buChar char="•"/>
              <a:defRPr kumimoji="0" lang="es-ES"/>
            </a:lvl2pPr>
            <a:lvl3pPr eaLnBrk="1" latinLnBrk="0" hangingPunct="1">
              <a:buFontTx/>
              <a:buChar char="•"/>
              <a:defRPr kumimoji="0" lang="es-ES"/>
            </a:lvl3pPr>
            <a:lvl4pPr eaLnBrk="1" latinLnBrk="0" hangingPunct="1">
              <a:buFontTx/>
              <a:buChar char="•"/>
              <a:defRPr kumimoji="0" lang="es-ES"/>
            </a:lvl4pPr>
            <a:lvl5pPr eaLnBrk="1" latinLnBrk="0" hangingPunct="1">
              <a:buFontTx/>
              <a:buChar char="•"/>
              <a:defRPr kumimoji="0" lang="es-ES"/>
            </a:lvl5pPr>
            <a:extLst/>
          </a:lstStyle>
          <a:p>
            <a:pPr lvl="0"/>
            <a:r>
              <a:rPr kumimoji="0" lang="es-ES"/>
              <a:t>Haga clic para agregar el elemento 5</a:t>
            </a:r>
          </a:p>
        </p:txBody>
      </p:sp>
      <p:sp>
        <p:nvSpPr>
          <p:cNvPr id="20" name="Rectangle 3"/>
          <p:cNvSpPr>
            <a:spLocks noGrp="1"/>
          </p:cNvSpPr>
          <p:nvPr>
            <p:ph type="dt" sz="half" idx="10"/>
          </p:nvPr>
        </p:nvSpPr>
        <p:spPr/>
        <p:txBody>
          <a:bodyPr vert="horz"/>
          <a:lstStyle>
            <a:lvl1pPr algn="r" eaLnBrk="1" latinLnBrk="0" hangingPunct="1">
              <a:defRPr kumimoji="0" lang="es-ES"/>
            </a:lvl1pPr>
            <a:extLst/>
          </a:lstStyle>
          <a:p>
            <a:fld id="{1BEBB2CB-903D-46EF-8227-E770ED8FF514}" type="datetimeFigureOut">
              <a:rPr lang="es-US"/>
              <a:pPr/>
              <a:t>4/25/2017</a:t>
            </a:fld>
            <a:endParaRPr kumimoji="0" lang="es-ES"/>
          </a:p>
        </p:txBody>
      </p:sp>
      <p:sp>
        <p:nvSpPr>
          <p:cNvPr id="15" name="Rectangle 7"/>
          <p:cNvSpPr>
            <a:spLocks noGrp="1"/>
          </p:cNvSpPr>
          <p:nvPr>
            <p:ph type="body" sz="quarter" idx="18" hasCustomPrompt="1"/>
          </p:nvPr>
        </p:nvSpPr>
        <p:spPr>
          <a:xfrm>
            <a:off x="4800600" y="2057400"/>
            <a:ext cx="2971800" cy="457200"/>
          </a:xfrm>
          <a:prstGeom prst="roundRect">
            <a:avLst>
              <a:gd name="adj" fmla="val 16667"/>
            </a:avLst>
          </a:prstGeom>
        </p:spPr>
        <p:style>
          <a:lnRef idx="1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vert="horz" anchor="ctr"/>
          <a:lstStyle>
            <a:lvl1pPr algn="ctr" eaLnBrk="1" latinLnBrk="0" hangingPunct="1">
              <a:buFontTx/>
              <a:buNone/>
              <a:defRPr kumimoji="0" lang="es-ES"/>
            </a:lvl1pPr>
            <a:lvl2pPr eaLnBrk="1" latinLnBrk="0" hangingPunct="1">
              <a:buFontTx/>
              <a:buChar char="•"/>
              <a:defRPr kumimoji="0" lang="es-ES"/>
            </a:lvl2pPr>
            <a:lvl3pPr eaLnBrk="1" latinLnBrk="0" hangingPunct="1">
              <a:buFontTx/>
              <a:buChar char="•"/>
              <a:defRPr kumimoji="0" lang="es-ES"/>
            </a:lvl3pPr>
            <a:lvl4pPr eaLnBrk="1" latinLnBrk="0" hangingPunct="1">
              <a:buFontTx/>
              <a:buChar char="•"/>
              <a:defRPr kumimoji="0" lang="es-ES"/>
            </a:lvl4pPr>
            <a:lvl5pPr eaLnBrk="1" latinLnBrk="0" hangingPunct="1">
              <a:buFontTx/>
              <a:buChar char="•"/>
              <a:defRPr kumimoji="0" lang="es-ES"/>
            </a:lvl5pPr>
            <a:extLst/>
          </a:lstStyle>
          <a:p>
            <a:pPr lvl="0"/>
            <a:r>
              <a:rPr kumimoji="0" lang="es-ES"/>
              <a:t>Haga clic para agregar la coincidencia 5</a:t>
            </a:r>
          </a:p>
        </p:txBody>
      </p:sp>
      <p:sp>
        <p:nvSpPr>
          <p:cNvPr id="17" name="Rectangle 7"/>
          <p:cNvSpPr>
            <a:spLocks noGrp="1"/>
          </p:cNvSpPr>
          <p:nvPr>
            <p:ph type="body" sz="quarter" idx="19" hasCustomPrompt="1"/>
          </p:nvPr>
        </p:nvSpPr>
        <p:spPr>
          <a:xfrm>
            <a:off x="4800600" y="2971800"/>
            <a:ext cx="2971800" cy="457200"/>
          </a:xfrm>
          <a:prstGeom prst="roundRect">
            <a:avLst>
              <a:gd name="adj" fmla="val 16667"/>
            </a:avLst>
          </a:prstGeom>
        </p:spPr>
        <p:style>
          <a:lnRef idx="1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vert="horz" anchor="ctr"/>
          <a:lstStyle>
            <a:lvl1pPr algn="ctr" eaLnBrk="1" latinLnBrk="0" hangingPunct="1">
              <a:buFontTx/>
              <a:buNone/>
              <a:defRPr kumimoji="0" lang="es-ES"/>
            </a:lvl1pPr>
            <a:lvl2pPr eaLnBrk="1" latinLnBrk="0" hangingPunct="1">
              <a:buFontTx/>
              <a:buChar char="•"/>
              <a:defRPr kumimoji="0" lang="es-ES"/>
            </a:lvl2pPr>
            <a:lvl3pPr eaLnBrk="1" latinLnBrk="0" hangingPunct="1">
              <a:buFontTx/>
              <a:buChar char="•"/>
              <a:defRPr kumimoji="0" lang="es-ES"/>
            </a:lvl3pPr>
            <a:lvl4pPr eaLnBrk="1" latinLnBrk="0" hangingPunct="1">
              <a:buFontTx/>
              <a:buChar char="•"/>
              <a:defRPr kumimoji="0" lang="es-ES"/>
            </a:lvl4pPr>
            <a:lvl5pPr eaLnBrk="1" latinLnBrk="0" hangingPunct="1">
              <a:buFontTx/>
              <a:buChar char="•"/>
              <a:defRPr kumimoji="0" lang="es-ES"/>
            </a:lvl5pPr>
            <a:extLst/>
          </a:lstStyle>
          <a:p>
            <a:pPr lvl="0"/>
            <a:r>
              <a:rPr kumimoji="0" lang="es-ES"/>
              <a:t>Haga clic para agregar la coincidencia 3</a:t>
            </a:r>
          </a:p>
        </p:txBody>
      </p:sp>
      <p:sp>
        <p:nvSpPr>
          <p:cNvPr id="18" name="Rectangle 7"/>
          <p:cNvSpPr>
            <a:spLocks noGrp="1"/>
          </p:cNvSpPr>
          <p:nvPr>
            <p:ph type="body" sz="quarter" idx="20" hasCustomPrompt="1"/>
          </p:nvPr>
        </p:nvSpPr>
        <p:spPr>
          <a:xfrm>
            <a:off x="4800600" y="3886200"/>
            <a:ext cx="2971800" cy="457200"/>
          </a:xfrm>
          <a:prstGeom prst="roundRect">
            <a:avLst>
              <a:gd name="adj" fmla="val 16667"/>
            </a:avLst>
          </a:prstGeom>
        </p:spPr>
        <p:style>
          <a:lnRef idx="1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vert="horz" anchor="ctr"/>
          <a:lstStyle>
            <a:lvl1pPr algn="ctr" eaLnBrk="1" latinLnBrk="0" hangingPunct="1">
              <a:buFontTx/>
              <a:buNone/>
              <a:defRPr kumimoji="0" lang="es-ES"/>
            </a:lvl1pPr>
            <a:lvl2pPr eaLnBrk="1" latinLnBrk="0" hangingPunct="1">
              <a:buFontTx/>
              <a:buChar char="•"/>
              <a:defRPr kumimoji="0" lang="es-ES"/>
            </a:lvl2pPr>
            <a:lvl3pPr eaLnBrk="1" latinLnBrk="0" hangingPunct="1">
              <a:buFontTx/>
              <a:buChar char="•"/>
              <a:defRPr kumimoji="0" lang="es-ES"/>
            </a:lvl3pPr>
            <a:lvl4pPr eaLnBrk="1" latinLnBrk="0" hangingPunct="1">
              <a:buFontTx/>
              <a:buChar char="•"/>
              <a:defRPr kumimoji="0" lang="es-ES"/>
            </a:lvl4pPr>
            <a:lvl5pPr eaLnBrk="1" latinLnBrk="0" hangingPunct="1">
              <a:buFontTx/>
              <a:buChar char="•"/>
              <a:defRPr kumimoji="0" lang="es-ES"/>
            </a:lvl5pPr>
            <a:extLst/>
          </a:lstStyle>
          <a:p>
            <a:pPr lvl="0"/>
            <a:r>
              <a:rPr kumimoji="0" lang="es-ES"/>
              <a:t>Haga clic para agregar la coincidencia 1</a:t>
            </a:r>
          </a:p>
        </p:txBody>
      </p:sp>
      <p:sp>
        <p:nvSpPr>
          <p:cNvPr id="19" name="Rectangle 7"/>
          <p:cNvSpPr>
            <a:spLocks noGrp="1"/>
          </p:cNvSpPr>
          <p:nvPr>
            <p:ph type="body" sz="quarter" idx="21" hasCustomPrompt="1"/>
          </p:nvPr>
        </p:nvSpPr>
        <p:spPr>
          <a:xfrm>
            <a:off x="4800600" y="4800600"/>
            <a:ext cx="2971800" cy="457200"/>
          </a:xfrm>
          <a:prstGeom prst="roundRect">
            <a:avLst>
              <a:gd name="adj" fmla="val 16667"/>
            </a:avLst>
          </a:prstGeom>
        </p:spPr>
        <p:style>
          <a:lnRef idx="1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vert="horz" anchor="ctr"/>
          <a:lstStyle>
            <a:lvl1pPr algn="ctr" eaLnBrk="1" latinLnBrk="0" hangingPunct="1">
              <a:buFontTx/>
              <a:buNone/>
              <a:defRPr kumimoji="0" lang="es-ES"/>
            </a:lvl1pPr>
            <a:lvl2pPr eaLnBrk="1" latinLnBrk="0" hangingPunct="1">
              <a:buFontTx/>
              <a:buChar char="•"/>
              <a:defRPr kumimoji="0" lang="es-ES"/>
            </a:lvl2pPr>
            <a:lvl3pPr eaLnBrk="1" latinLnBrk="0" hangingPunct="1">
              <a:buFontTx/>
              <a:buChar char="•"/>
              <a:defRPr kumimoji="0" lang="es-ES"/>
            </a:lvl3pPr>
            <a:lvl4pPr eaLnBrk="1" latinLnBrk="0" hangingPunct="1">
              <a:buFontTx/>
              <a:buChar char="•"/>
              <a:defRPr kumimoji="0" lang="es-ES"/>
            </a:lvl4pPr>
            <a:lvl5pPr eaLnBrk="1" latinLnBrk="0" hangingPunct="1">
              <a:buFontTx/>
              <a:buChar char="•"/>
              <a:defRPr kumimoji="0" lang="es-ES"/>
            </a:lvl5pPr>
            <a:extLst/>
          </a:lstStyle>
          <a:p>
            <a:pPr lvl="0"/>
            <a:r>
              <a:rPr kumimoji="0" lang="es-ES"/>
              <a:t>Haga clic para agregar la coincidencia 2</a:t>
            </a:r>
          </a:p>
        </p:txBody>
      </p:sp>
      <p:sp>
        <p:nvSpPr>
          <p:cNvPr id="21" name="Rectangle 7"/>
          <p:cNvSpPr>
            <a:spLocks noGrp="1"/>
          </p:cNvSpPr>
          <p:nvPr>
            <p:ph type="body" sz="quarter" idx="22" hasCustomPrompt="1"/>
          </p:nvPr>
        </p:nvSpPr>
        <p:spPr>
          <a:xfrm>
            <a:off x="4800600" y="5715000"/>
            <a:ext cx="2971800" cy="457200"/>
          </a:xfrm>
          <a:prstGeom prst="roundRect">
            <a:avLst>
              <a:gd name="adj" fmla="val 16667"/>
            </a:avLst>
          </a:prstGeom>
        </p:spPr>
        <p:style>
          <a:lnRef idx="1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vert="horz" anchor="ctr"/>
          <a:lstStyle>
            <a:lvl1pPr algn="ctr" eaLnBrk="1" latinLnBrk="0" hangingPunct="1">
              <a:buFontTx/>
              <a:buNone/>
              <a:defRPr kumimoji="0" lang="es-ES"/>
            </a:lvl1pPr>
            <a:lvl2pPr eaLnBrk="1" latinLnBrk="0" hangingPunct="1">
              <a:buFontTx/>
              <a:buChar char="•"/>
              <a:defRPr kumimoji="0" lang="es-ES"/>
            </a:lvl2pPr>
            <a:lvl3pPr eaLnBrk="1" latinLnBrk="0" hangingPunct="1">
              <a:buFontTx/>
              <a:buChar char="•"/>
              <a:defRPr kumimoji="0" lang="es-ES"/>
            </a:lvl3pPr>
            <a:lvl4pPr eaLnBrk="1" latinLnBrk="0" hangingPunct="1">
              <a:buFontTx/>
              <a:buChar char="•"/>
              <a:defRPr kumimoji="0" lang="es-ES"/>
            </a:lvl4pPr>
            <a:lvl5pPr eaLnBrk="1" latinLnBrk="0" hangingPunct="1">
              <a:buFontTx/>
              <a:buChar char="•"/>
              <a:defRPr kumimoji="0" lang="es-ES"/>
            </a:lvl5pPr>
            <a:extLst/>
          </a:lstStyle>
          <a:p>
            <a:pPr lvl="0"/>
            <a:r>
              <a:rPr kumimoji="0" lang="es-ES"/>
              <a:t>Haga clic para agregar la coincidencia 4</a:t>
            </a:r>
          </a:p>
        </p:txBody>
      </p:sp>
      <p:sp>
        <p:nvSpPr>
          <p:cNvPr id="11" name="Rectangle 2"/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 algn="l" eaLnBrk="1" latinLnBrk="0" hangingPunct="1">
              <a:defRPr kumimoji="0" lang="es-ES" i="1" baseline="0"/>
            </a:lvl1pPr>
            <a:extLst/>
          </a:lstStyle>
          <a:p>
            <a:r>
              <a:rPr kumimoji="0" lang="es-ES"/>
              <a:t>Haga clic para escribir una pregunta</a:t>
            </a:r>
          </a:p>
        </p:txBody>
      </p:sp>
      <p:sp>
        <p:nvSpPr>
          <p:cNvPr id="7" name="Rectangle 5"/>
          <p:cNvSpPr>
            <a:spLocks noGrp="1"/>
          </p:cNvSpPr>
          <p:nvPr>
            <p:ph type="sldNum" sz="quarter" idx="12"/>
          </p:nvPr>
        </p:nvSpPr>
        <p:spPr/>
        <p:txBody>
          <a:bodyPr vert="horz"/>
          <a:lstStyle/>
          <a:p>
            <a:fld id="{C75B88FA-3392-4D65-A457-DB2A9953195B}" type="slidenum">
              <a:rPr/>
              <a:pPr/>
              <a:t>‹Nº›</a:t>
            </a:fld>
            <a:endParaRPr kumimoji="0" lang="es-ES"/>
          </a:p>
        </p:txBody>
      </p:sp>
      <p:cxnSp>
        <p:nvCxnSpPr>
          <p:cNvPr id="23" name="Straight Connector 23"/>
          <p:cNvCxnSpPr>
            <a:stCxn id="16" idx="3"/>
            <a:endCxn id="18" idx="1"/>
          </p:cNvCxnSpPr>
          <p:nvPr/>
        </p:nvCxnSpPr>
        <p:spPr>
          <a:xfrm>
            <a:off x="3886200" y="2286000"/>
            <a:ext cx="914400" cy="1828800"/>
          </a:xfrm>
          <a:prstGeom prst="line">
            <a:avLst/>
          </a:prstGeom>
          <a:ln w="19050" cap="flat" cmpd="sng" algn="ctr">
            <a:solidFill>
              <a:schemeClr val="accent4">
                <a:shade val="50000"/>
              </a:schemeClr>
            </a:solidFill>
            <a:prstDash val="solid"/>
            <a:headEnd type="none" w="med" len="med"/>
            <a:tailEnd type="none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4" name="Straight Connector 23"/>
          <p:cNvCxnSpPr>
            <a:stCxn id="12" idx="3"/>
            <a:endCxn id="19" idx="1"/>
          </p:cNvCxnSpPr>
          <p:nvPr/>
        </p:nvCxnSpPr>
        <p:spPr>
          <a:xfrm>
            <a:off x="3886200" y="3200400"/>
            <a:ext cx="914400" cy="1828800"/>
          </a:xfrm>
          <a:prstGeom prst="line">
            <a:avLst/>
          </a:prstGeom>
          <a:ln w="19050" cap="flat" cmpd="sng" algn="ctr">
            <a:solidFill>
              <a:schemeClr val="accent4">
                <a:shade val="50000"/>
              </a:schemeClr>
            </a:solidFill>
            <a:prstDash val="solid"/>
            <a:headEnd type="none" w="med" len="med"/>
            <a:tailEnd type="none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30" name="Straight Connector 23"/>
          <p:cNvCxnSpPr>
            <a:stCxn id="13" idx="3"/>
            <a:endCxn id="17" idx="1"/>
          </p:cNvCxnSpPr>
          <p:nvPr/>
        </p:nvCxnSpPr>
        <p:spPr>
          <a:xfrm flipV="1">
            <a:off x="3886200" y="3200400"/>
            <a:ext cx="914400" cy="914400"/>
          </a:xfrm>
          <a:prstGeom prst="line">
            <a:avLst/>
          </a:prstGeom>
          <a:ln w="19050" cap="flat" cmpd="sng" algn="ctr">
            <a:solidFill>
              <a:schemeClr val="accent4">
                <a:shade val="50000"/>
              </a:schemeClr>
            </a:solidFill>
            <a:prstDash val="solid"/>
            <a:headEnd type="none" w="med" len="med"/>
            <a:tailEnd type="none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34" name="Straight Connector 23"/>
          <p:cNvCxnSpPr>
            <a:stCxn id="14" idx="3"/>
            <a:endCxn id="21" idx="1"/>
          </p:cNvCxnSpPr>
          <p:nvPr/>
        </p:nvCxnSpPr>
        <p:spPr>
          <a:xfrm>
            <a:off x="3886200" y="5029200"/>
            <a:ext cx="914400" cy="914400"/>
          </a:xfrm>
          <a:prstGeom prst="line">
            <a:avLst/>
          </a:prstGeom>
          <a:ln w="19050" cap="flat" cmpd="sng" algn="ctr">
            <a:solidFill>
              <a:schemeClr val="accent4">
                <a:shade val="50000"/>
              </a:schemeClr>
            </a:solidFill>
            <a:prstDash val="solid"/>
            <a:headEnd type="none" w="med" len="med"/>
            <a:tailEnd type="none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39" name="Straight Connector 23"/>
          <p:cNvCxnSpPr>
            <a:stCxn id="10" idx="3"/>
            <a:endCxn id="15" idx="1"/>
          </p:cNvCxnSpPr>
          <p:nvPr/>
        </p:nvCxnSpPr>
        <p:spPr>
          <a:xfrm flipV="1">
            <a:off x="3886200" y="2286000"/>
            <a:ext cx="914400" cy="3657600"/>
          </a:xfrm>
          <a:prstGeom prst="line">
            <a:avLst/>
          </a:prstGeom>
          <a:ln w="19050" cap="flat" cmpd="sng" algn="ctr">
            <a:solidFill>
              <a:schemeClr val="accent4">
                <a:shade val="50000"/>
              </a:schemeClr>
            </a:solidFill>
            <a:prstDash val="solid"/>
            <a:headEnd type="none" w="med" len="med"/>
            <a:tailEnd type="none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2"/>
          <p:cNvSpPr>
            <a:spLocks noGrp="1"/>
          </p:cNvSpPr>
          <p:nvPr>
            <p:ph type="title"/>
          </p:nvPr>
        </p:nvSpPr>
        <p:spPr>
          <a:xfrm>
            <a:off x="914400" y="457200"/>
            <a:ext cx="76962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pPr eaLnBrk="1" latinLnBrk="0" hangingPunct="1"/>
            <a:r>
              <a:rPr kumimoji="0" lang="es-ES"/>
              <a:t>Haga clic para modificar el estilo de título del patrón</a:t>
            </a:r>
            <a:endParaRPr kumimoji="0" lang="en-US"/>
          </a:p>
        </p:txBody>
      </p:sp>
      <p:sp>
        <p:nvSpPr>
          <p:cNvPr id="5" name="Rectangle 3"/>
          <p:cNvSpPr>
            <a:spLocks noGrp="1"/>
          </p:cNvSpPr>
          <p:nvPr>
            <p:ph type="body" idx="1"/>
          </p:nvPr>
        </p:nvSpPr>
        <p:spPr>
          <a:xfrm>
            <a:off x="914400" y="1905000"/>
            <a:ext cx="7467600" cy="42211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s-ES"/>
              <a:t>Haga clic para modificar el estilo de texto del patrón</a:t>
            </a:r>
          </a:p>
          <a:p>
            <a:pPr lvl="1" eaLnBrk="1" latinLnBrk="0" hangingPunct="1"/>
            <a:r>
              <a:rPr kumimoji="0" lang="es-ES"/>
              <a:t>Segundo nivel</a:t>
            </a:r>
          </a:p>
          <a:p>
            <a:pPr lvl="2" eaLnBrk="1" latinLnBrk="0" hangingPunct="1"/>
            <a:r>
              <a:rPr kumimoji="0" lang="es-ES"/>
              <a:t>Tercer nivel</a:t>
            </a:r>
          </a:p>
          <a:p>
            <a:pPr lvl="3" eaLnBrk="1" latinLnBrk="0" hangingPunct="1"/>
            <a:r>
              <a:rPr kumimoji="0" lang="es-ES"/>
              <a:t>Cuarto nivel</a:t>
            </a:r>
          </a:p>
          <a:p>
            <a:pPr lvl="4" eaLnBrk="1" latinLnBrk="0" hangingPunct="1"/>
            <a:r>
              <a:rPr kumimoji="0" lang="es-ES"/>
              <a:t>Quinto nivel</a:t>
            </a:r>
            <a:endParaRPr kumimoji="0" lang="en-US"/>
          </a:p>
        </p:txBody>
      </p:sp>
      <p:sp>
        <p:nvSpPr>
          <p:cNvPr id="29" name="Rectangle 4"/>
          <p:cNvSpPr>
            <a:spLocks noGrp="1"/>
          </p:cNvSpPr>
          <p:nvPr>
            <p:ph type="dt" sz="half" idx="2"/>
          </p:nvPr>
        </p:nvSpPr>
        <p:spPr>
          <a:xfrm>
            <a:off x="6705600" y="6248400"/>
            <a:ext cx="1828800" cy="323850"/>
          </a:xfrm>
          <a:prstGeom prst="rect">
            <a:avLst/>
          </a:prstGeom>
        </p:spPr>
        <p:txBody>
          <a:bodyPr vert="horz" anchor="ctr"/>
          <a:lstStyle>
            <a:lvl1pPr eaLnBrk="1" latinLnBrk="0" hangingPunct="1">
              <a:defRPr kumimoji="0" lang="es-ES" sz="1100"/>
            </a:lvl1pPr>
            <a:extLst/>
          </a:lstStyle>
          <a:p>
            <a:pPr algn="r"/>
            <a:fld id="{8F67D422-08A8-451B-9A67-21962FC4B660}" type="datetimeFigureOut">
              <a:rPr kumimoji="0" lang="es-ES" sz="1100"/>
              <a:pPr algn="r"/>
              <a:t>25/04/2017</a:t>
            </a:fld>
            <a:endParaRPr kumimoji="0" lang="es-ES" sz="1050"/>
          </a:p>
        </p:txBody>
      </p:sp>
      <p:sp>
        <p:nvSpPr>
          <p:cNvPr id="18" name="Rectangle 5"/>
          <p:cNvSpPr>
            <a:spLocks noGrp="1"/>
          </p:cNvSpPr>
          <p:nvPr>
            <p:ph type="ftr" sz="quarter" idx="3"/>
          </p:nvPr>
        </p:nvSpPr>
        <p:spPr>
          <a:xfrm>
            <a:off x="457200" y="6248400"/>
            <a:ext cx="3260886" cy="323850"/>
          </a:xfrm>
          <a:prstGeom prst="rect">
            <a:avLst/>
          </a:prstGeom>
        </p:spPr>
        <p:txBody>
          <a:bodyPr vert="horz"/>
          <a:lstStyle>
            <a:lvl1pPr eaLnBrk="1" latinLnBrk="0" hangingPunct="1">
              <a:defRPr kumimoji="0" lang="es-ES" sz="1200"/>
            </a:lvl1pPr>
            <a:extLst/>
          </a:lstStyle>
          <a:p>
            <a:endParaRPr kumimoji="0" lang="es-ES" sz="120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4"/>
          </p:nvPr>
        </p:nvSpPr>
        <p:spPr>
          <a:xfrm>
            <a:off x="8714936" y="6151098"/>
            <a:ext cx="429064" cy="457200"/>
          </a:xfrm>
          <a:prstGeom prst="rect">
            <a:avLst/>
          </a:prstGeom>
        </p:spPr>
        <p:txBody>
          <a:bodyPr vert="horz" anchor="ctr"/>
          <a:lstStyle>
            <a:lvl1pPr eaLnBrk="1" latinLnBrk="0" hangingPunct="1">
              <a:defRPr kumimoji="0" lang="es-ES" sz="1200"/>
            </a:lvl1pPr>
            <a:extLst/>
          </a:lstStyle>
          <a:p>
            <a:fld id="{169B2101-2E9F-420A-91A3-890890D84497}" type="slidenum">
              <a:rPr kumimoji="0" lang="es-ES" sz="1200"/>
              <a:pPr/>
              <a:t>‹Nº›</a:t>
            </a:fld>
            <a:endParaRPr kumimoji="0" lang="es-ES" sz="1200"/>
          </a:p>
        </p:txBody>
      </p:sp>
      <p:grpSp>
        <p:nvGrpSpPr>
          <p:cNvPr id="2" name="Group 23"/>
          <p:cNvGrpSpPr/>
          <p:nvPr/>
        </p:nvGrpSpPr>
        <p:grpSpPr>
          <a:xfrm>
            <a:off x="11555" y="2000250"/>
            <a:ext cx="133350" cy="533400"/>
            <a:chOff x="0" y="2000250"/>
            <a:chExt cx="3733800" cy="533400"/>
          </a:xfrm>
        </p:grpSpPr>
        <p:sp>
          <p:nvSpPr>
            <p:cNvPr id="3" name="Rectangle 14"/>
            <p:cNvSpPr/>
            <p:nvPr/>
          </p:nvSpPr>
          <p:spPr>
            <a:xfrm>
              <a:off x="0" y="2381250"/>
              <a:ext cx="3733800" cy="76200"/>
            </a:xfrm>
            <a:prstGeom prst="rect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kumimoji="0" lang="es-ES"/>
            </a:p>
          </p:txBody>
        </p:sp>
        <p:sp>
          <p:nvSpPr>
            <p:cNvPr id="28" name="Rectangle 14"/>
            <p:cNvSpPr/>
            <p:nvPr/>
          </p:nvSpPr>
          <p:spPr>
            <a:xfrm>
              <a:off x="0" y="2305050"/>
              <a:ext cx="3733800" cy="76200"/>
            </a:xfrm>
            <a:prstGeom prst="rect">
              <a:avLst/>
            </a:prstGeom>
          </p:spPr>
          <p:style>
            <a:lnRef idx="1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kumimoji="0" lang="es-ES"/>
            </a:p>
          </p:txBody>
        </p:sp>
        <p:sp>
          <p:nvSpPr>
            <p:cNvPr id="4" name="Rectangle 14"/>
            <p:cNvSpPr/>
            <p:nvPr/>
          </p:nvSpPr>
          <p:spPr>
            <a:xfrm>
              <a:off x="0" y="2228850"/>
              <a:ext cx="3733800" cy="76200"/>
            </a:xfrm>
            <a:prstGeom prst="rect">
              <a:avLst/>
            </a:prstGeom>
          </p:spPr>
          <p:style>
            <a:lnRef idx="1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kumimoji="0" lang="es-ES"/>
            </a:p>
          </p:txBody>
        </p:sp>
        <p:sp>
          <p:nvSpPr>
            <p:cNvPr id="12" name="Rectangle 14"/>
            <p:cNvSpPr/>
            <p:nvPr/>
          </p:nvSpPr>
          <p:spPr>
            <a:xfrm>
              <a:off x="0" y="2152650"/>
              <a:ext cx="3733800" cy="76200"/>
            </a:xfrm>
            <a:prstGeom prst="rect">
              <a:avLst/>
            </a:prstGeom>
          </p:spPr>
          <p:style>
            <a:lnRef idx="1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kumimoji="0" lang="es-ES"/>
            </a:p>
          </p:txBody>
        </p:sp>
        <p:sp>
          <p:nvSpPr>
            <p:cNvPr id="9" name="Rectangle 14"/>
            <p:cNvSpPr/>
            <p:nvPr/>
          </p:nvSpPr>
          <p:spPr>
            <a:xfrm>
              <a:off x="0" y="2076450"/>
              <a:ext cx="3733800" cy="76200"/>
            </a:xfrm>
            <a:prstGeom prst="rect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kumimoji="0" lang="es-ES"/>
            </a:p>
          </p:txBody>
        </p:sp>
        <p:sp>
          <p:nvSpPr>
            <p:cNvPr id="11" name="Rectangle 14"/>
            <p:cNvSpPr/>
            <p:nvPr/>
          </p:nvSpPr>
          <p:spPr>
            <a:xfrm>
              <a:off x="0" y="2000250"/>
              <a:ext cx="3733800" cy="76200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kumimoji="0" lang="es-ES"/>
            </a:p>
          </p:txBody>
        </p:sp>
        <p:sp>
          <p:nvSpPr>
            <p:cNvPr id="31" name="Rectangle 14"/>
            <p:cNvSpPr/>
            <p:nvPr/>
          </p:nvSpPr>
          <p:spPr>
            <a:xfrm>
              <a:off x="0" y="2457450"/>
              <a:ext cx="3733800" cy="76200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kumimoji="0" lang="es-ES"/>
            </a:p>
          </p:txBody>
        </p:sp>
      </p:grpSp>
      <p:grpSp>
        <p:nvGrpSpPr>
          <p:cNvPr id="10" name="Group 35"/>
          <p:cNvGrpSpPr/>
          <p:nvPr/>
        </p:nvGrpSpPr>
        <p:grpSpPr>
          <a:xfrm>
            <a:off x="8584055" y="2000250"/>
            <a:ext cx="552450" cy="542925"/>
            <a:chOff x="8667750" y="2000250"/>
            <a:chExt cx="476250" cy="542925"/>
          </a:xfrm>
        </p:grpSpPr>
        <p:sp>
          <p:nvSpPr>
            <p:cNvPr id="13" name="Rectangle 14"/>
            <p:cNvSpPr/>
            <p:nvPr/>
          </p:nvSpPr>
          <p:spPr>
            <a:xfrm>
              <a:off x="8667750" y="2381250"/>
              <a:ext cx="476250" cy="76200"/>
            </a:xfrm>
            <a:prstGeom prst="rect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kumimoji="0" lang="es-ES"/>
            </a:p>
          </p:txBody>
        </p:sp>
        <p:sp>
          <p:nvSpPr>
            <p:cNvPr id="24" name="Rectangle 14"/>
            <p:cNvSpPr/>
            <p:nvPr/>
          </p:nvSpPr>
          <p:spPr>
            <a:xfrm>
              <a:off x="8667750" y="2305050"/>
              <a:ext cx="476250" cy="76200"/>
            </a:xfrm>
            <a:prstGeom prst="rect">
              <a:avLst/>
            </a:prstGeom>
          </p:spPr>
          <p:style>
            <a:lnRef idx="1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kumimoji="0" lang="es-ES"/>
            </a:p>
          </p:txBody>
        </p:sp>
        <p:sp>
          <p:nvSpPr>
            <p:cNvPr id="19" name="Rectangle 14"/>
            <p:cNvSpPr/>
            <p:nvPr/>
          </p:nvSpPr>
          <p:spPr>
            <a:xfrm>
              <a:off x="8667750" y="2228850"/>
              <a:ext cx="476250" cy="76200"/>
            </a:xfrm>
            <a:prstGeom prst="rect">
              <a:avLst/>
            </a:prstGeom>
          </p:spPr>
          <p:style>
            <a:lnRef idx="1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kumimoji="0" lang="es-ES"/>
            </a:p>
          </p:txBody>
        </p:sp>
        <p:sp>
          <p:nvSpPr>
            <p:cNvPr id="30" name="Rectangle 14"/>
            <p:cNvSpPr/>
            <p:nvPr/>
          </p:nvSpPr>
          <p:spPr>
            <a:xfrm>
              <a:off x="8667750" y="2152650"/>
              <a:ext cx="476250" cy="76200"/>
            </a:xfrm>
            <a:prstGeom prst="rect">
              <a:avLst/>
            </a:prstGeom>
          </p:spPr>
          <p:style>
            <a:lnRef idx="1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kumimoji="0" lang="es-ES"/>
            </a:p>
          </p:txBody>
        </p:sp>
        <p:sp>
          <p:nvSpPr>
            <p:cNvPr id="17" name="Rectangle 14"/>
            <p:cNvSpPr/>
            <p:nvPr/>
          </p:nvSpPr>
          <p:spPr>
            <a:xfrm>
              <a:off x="8667750" y="2076450"/>
              <a:ext cx="476250" cy="76200"/>
            </a:xfrm>
            <a:prstGeom prst="rect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kumimoji="0" lang="es-ES"/>
            </a:p>
          </p:txBody>
        </p:sp>
        <p:sp>
          <p:nvSpPr>
            <p:cNvPr id="16" name="Rectangle 14"/>
            <p:cNvSpPr/>
            <p:nvPr/>
          </p:nvSpPr>
          <p:spPr>
            <a:xfrm>
              <a:off x="8667750" y="2000250"/>
              <a:ext cx="476250" cy="76200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kumimoji="0" lang="es-ES"/>
            </a:p>
          </p:txBody>
        </p:sp>
        <p:sp>
          <p:nvSpPr>
            <p:cNvPr id="15" name="Rectangle 14"/>
            <p:cNvSpPr/>
            <p:nvPr/>
          </p:nvSpPr>
          <p:spPr>
            <a:xfrm>
              <a:off x="8667750" y="2466975"/>
              <a:ext cx="476250" cy="76200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kumimoji="0" lang="es-ES"/>
            </a:p>
          </p:txBody>
        </p:sp>
      </p:grpSp>
      <p:sp>
        <p:nvSpPr>
          <p:cNvPr id="23" name="Oval 28"/>
          <p:cNvSpPr/>
          <p:nvPr/>
        </p:nvSpPr>
        <p:spPr>
          <a:xfrm>
            <a:off x="8572500" y="6324600"/>
            <a:ext cx="152400" cy="152400"/>
          </a:xfrm>
          <a:prstGeom prst="ellipse">
            <a:avLst/>
          </a:prstGeom>
          <a:effectLst/>
        </p:spPr>
        <p:style>
          <a:lnRef idx="1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kumimoji="0" lang="es-E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1" r:id="rId12"/>
    <p:sldLayoutId id="2147483662" r:id="rId13"/>
  </p:sldLayoutIdLst>
  <p:txStyles>
    <p:titleStyle>
      <a:lvl1pPr algn="l" rtl="0" eaLnBrk="1" latinLnBrk="0" hangingPunct="1">
        <a:spcBef>
          <a:spcPct val="0"/>
        </a:spcBef>
        <a:buNone/>
        <a:defRPr kumimoji="0" lang="es-ES" sz="3600">
          <a:solidFill>
            <a:schemeClr val="tx1"/>
          </a:solidFill>
          <a:latin typeface="+mj-lt"/>
          <a:ea typeface="+mj-ea"/>
          <a:cs typeface="+mj-cs"/>
        </a:defRPr>
      </a:lvl1pPr>
      <a:lvl2pPr eaLnBrk="1" latinLnBrk="0" hangingPunct="1">
        <a:defRPr kumimoji="0" lang="es-ES">
          <a:solidFill>
            <a:schemeClr val="tx2"/>
          </a:solidFill>
        </a:defRPr>
      </a:lvl2pPr>
      <a:lvl3pPr eaLnBrk="1" latinLnBrk="0" hangingPunct="1">
        <a:defRPr kumimoji="0" lang="es-ES">
          <a:solidFill>
            <a:schemeClr val="tx2"/>
          </a:solidFill>
        </a:defRPr>
      </a:lvl3pPr>
      <a:lvl4pPr eaLnBrk="1" latinLnBrk="0" hangingPunct="1">
        <a:defRPr kumimoji="0" lang="es-ES">
          <a:solidFill>
            <a:schemeClr val="tx2"/>
          </a:solidFill>
        </a:defRPr>
      </a:lvl4pPr>
      <a:lvl5pPr eaLnBrk="1" latinLnBrk="0" hangingPunct="1">
        <a:defRPr kumimoji="0" lang="es-ES">
          <a:solidFill>
            <a:schemeClr val="tx2"/>
          </a:solidFill>
        </a:defRPr>
      </a:lvl5pPr>
      <a:lvl6pPr eaLnBrk="1" latinLnBrk="0" hangingPunct="1">
        <a:defRPr kumimoji="0" lang="es-ES">
          <a:solidFill>
            <a:schemeClr val="tx2"/>
          </a:solidFill>
        </a:defRPr>
      </a:lvl6pPr>
      <a:lvl7pPr eaLnBrk="1" latinLnBrk="0" hangingPunct="1">
        <a:defRPr kumimoji="0" lang="es-ES">
          <a:solidFill>
            <a:schemeClr val="tx2"/>
          </a:solidFill>
        </a:defRPr>
      </a:lvl7pPr>
      <a:lvl8pPr eaLnBrk="1" latinLnBrk="0" hangingPunct="1">
        <a:defRPr kumimoji="0" lang="es-ES">
          <a:solidFill>
            <a:schemeClr val="tx2"/>
          </a:solidFill>
        </a:defRPr>
      </a:lvl8pPr>
      <a:lvl9pPr eaLnBrk="1" latinLnBrk="0" hangingPunct="1">
        <a:defRPr kumimoji="0" lang="es-ES">
          <a:solidFill>
            <a:schemeClr val="tx2"/>
          </a:solidFill>
        </a:defRPr>
      </a:lvl9pPr>
      <a:extLst/>
    </p:titleStyle>
    <p:bodyStyle>
      <a:lvl1pPr marL="342900" indent="-342900" algn="l" rtl="0" eaLnBrk="1" latinLnBrk="0" hangingPunct="1">
        <a:spcBef>
          <a:spcPct val="20000"/>
        </a:spcBef>
        <a:buChar char="•"/>
        <a:defRPr kumimoji="0" lang="es-ES"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har char="–"/>
        <a:defRPr kumimoji="0" lang="es-ES" sz="20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har char="•"/>
        <a:defRPr kumimoji="0" lang="es-ES" sz="20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har char="–"/>
        <a:defRPr kumimoji="0" lang="es-ES" sz="20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har char="»"/>
        <a:defRPr kumimoji="0" lang="es-ES" sz="20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har char="•"/>
        <a:defRPr kumimoji="0" lang="es-ES" sz="20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har char="•"/>
        <a:defRPr kumimoji="0" lang="es-ES" sz="20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har char="•"/>
        <a:defRPr kumimoji="0" lang="es-ES" sz="20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har char="•"/>
        <a:defRPr kumimoji="0" lang="es-ES" sz="20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lang="es-ES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lang="es-ES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lang="es-ES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lang="es-ES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lang="es-ES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lang="es-ES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lang="es-ES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lang="es-ES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lang="es-ES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Oval 28"/>
          <p:cNvSpPr/>
          <p:nvPr/>
        </p:nvSpPr>
        <p:spPr>
          <a:xfrm>
            <a:off x="8572500" y="6038850"/>
            <a:ext cx="152400" cy="152400"/>
          </a:xfrm>
          <a:prstGeom prst="ellipse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s-ES"/>
          </a:p>
        </p:txBody>
      </p:sp>
      <p:sp>
        <p:nvSpPr>
          <p:cNvPr id="27" name="Oval 28"/>
          <p:cNvSpPr/>
          <p:nvPr/>
        </p:nvSpPr>
        <p:spPr>
          <a:xfrm>
            <a:off x="8572500" y="6324600"/>
            <a:ext cx="152400" cy="152400"/>
          </a:xfrm>
          <a:prstGeom prst="ellipse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s-ES"/>
          </a:p>
        </p:txBody>
      </p:sp>
      <p:sp>
        <p:nvSpPr>
          <p:cNvPr id="4" name="Oval 28"/>
          <p:cNvSpPr/>
          <p:nvPr/>
        </p:nvSpPr>
        <p:spPr>
          <a:xfrm>
            <a:off x="8572500" y="5476875"/>
            <a:ext cx="152400" cy="152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s-ES"/>
          </a:p>
        </p:txBody>
      </p:sp>
      <p:sp>
        <p:nvSpPr>
          <p:cNvPr id="12" name="Oval 28"/>
          <p:cNvSpPr/>
          <p:nvPr/>
        </p:nvSpPr>
        <p:spPr>
          <a:xfrm>
            <a:off x="8572500" y="5753100"/>
            <a:ext cx="152400" cy="152400"/>
          </a:xfrm>
          <a:prstGeom prst="ellips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s-ES"/>
          </a:p>
        </p:txBody>
      </p:sp>
      <p:sp>
        <p:nvSpPr>
          <p:cNvPr id="10" name="Rectangle 24"/>
          <p:cNvSpPr>
            <a:spLocks noGrp="1"/>
          </p:cNvSpPr>
          <p:nvPr>
            <p:ph type="ctrTitle"/>
          </p:nvPr>
        </p:nvSpPr>
        <p:spPr>
          <a:xfrm>
            <a:off x="611559" y="1268760"/>
            <a:ext cx="8377695" cy="3888432"/>
          </a:xfrm>
        </p:spPr>
        <p:txBody>
          <a:bodyPr>
            <a:normAutofit fontScale="90000"/>
          </a:bodyPr>
          <a:lstStyle/>
          <a:p>
            <a:r>
              <a:rPr lang="es-ES" sz="6700" dirty="0"/>
              <a:t>COMUNIDAD TERAPEUTICA</a:t>
            </a:r>
            <a:br>
              <a:rPr lang="es-ES" sz="4000" dirty="0"/>
            </a:br>
            <a:br>
              <a:rPr lang="es-ES" sz="4000" dirty="0"/>
            </a:br>
            <a:r>
              <a:rPr lang="es-ES" sz="4000" dirty="0"/>
              <a:t>MODERNIZACION DE LOS DISPOSITIVOS DE REHABILITACION EN PATOLOGIAS DEL </a:t>
            </a:r>
            <a:br>
              <a:rPr lang="es-ES" sz="4000" dirty="0"/>
            </a:br>
            <a:r>
              <a:rPr lang="es-US" sz="4000" dirty="0"/>
              <a:t>VACI</a:t>
            </a:r>
            <a:r>
              <a:rPr lang="es-ES" sz="4000" dirty="0"/>
              <a:t>O</a:t>
            </a:r>
            <a:br>
              <a:rPr lang="es-ES" sz="4000" dirty="0"/>
            </a:br>
            <a:br>
              <a:rPr lang="es-ES" sz="4000" dirty="0"/>
            </a:br>
            <a:endParaRPr lang="es-ES" sz="4000" dirty="0"/>
          </a:p>
        </p:txBody>
      </p:sp>
      <p:sp>
        <p:nvSpPr>
          <p:cNvPr id="18" name="Rectangle 25"/>
          <p:cNvSpPr>
            <a:spLocks noGrp="1"/>
          </p:cNvSpPr>
          <p:nvPr>
            <p:ph type="subTitle" idx="1"/>
          </p:nvPr>
        </p:nvSpPr>
        <p:spPr>
          <a:xfrm>
            <a:off x="457200" y="5589240"/>
            <a:ext cx="8098302" cy="1008112"/>
          </a:xfrm>
        </p:spPr>
        <p:txBody>
          <a:bodyPr>
            <a:normAutofit/>
          </a:bodyPr>
          <a:lstStyle/>
          <a:p>
            <a:r>
              <a:rPr lang="es-ES" dirty="0"/>
              <a:t>COMUNIDAD TERAPEUTICA GRADIVA</a:t>
            </a:r>
          </a:p>
          <a:p>
            <a:r>
              <a:rPr lang="es-ES" dirty="0"/>
              <a:t>PROGRAMA DE MUJERES</a:t>
            </a:r>
          </a:p>
          <a:p>
            <a:r>
              <a:rPr lang="es-ES" dirty="0"/>
              <a:t>INTERNACION – HOSPITAL DE DIA - AMBULATORIO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39552" y="764704"/>
            <a:ext cx="8604448" cy="2054696"/>
          </a:xfrm>
        </p:spPr>
        <p:txBody>
          <a:bodyPr>
            <a:normAutofit/>
          </a:bodyPr>
          <a:lstStyle/>
          <a:p>
            <a:r>
              <a:rPr lang="es-AR" dirty="0"/>
              <a:t>TIPO DE DEMANDA</a:t>
            </a:r>
            <a:br>
              <a:rPr lang="es-AR" dirty="0"/>
            </a:br>
            <a:r>
              <a:rPr lang="es-AR" dirty="0"/>
              <a:t>PROGRAMA DE MUJERES</a:t>
            </a:r>
          </a:p>
        </p:txBody>
      </p:sp>
      <p:sp>
        <p:nvSpPr>
          <p:cNvPr id="3" name="2 CuadroTexto"/>
          <p:cNvSpPr txBox="1"/>
          <p:nvPr/>
        </p:nvSpPr>
        <p:spPr>
          <a:xfrm>
            <a:off x="287805" y="2344007"/>
            <a:ext cx="7776864" cy="52937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sz="3200" dirty="0"/>
              <a:t>10 %    DIAGNOSTICO DE HIV</a:t>
            </a:r>
          </a:p>
          <a:p>
            <a:r>
              <a:rPr lang="es-AR" sz="3200" dirty="0"/>
              <a:t>20 %    CAUSAS PENALES </a:t>
            </a:r>
          </a:p>
          <a:p>
            <a:r>
              <a:rPr lang="es-AR" sz="3200" dirty="0"/>
              <a:t>40 %    CAUSAS JUDICIALES CIVILES</a:t>
            </a:r>
            <a:r>
              <a:rPr lang="es-AR" sz="3200"/>
              <a:t>, 		   FAMILIARES</a:t>
            </a:r>
            <a:endParaRPr lang="es-AR" sz="3200" dirty="0"/>
          </a:p>
          <a:p>
            <a:r>
              <a:rPr lang="es-US" sz="3200" dirty="0"/>
              <a:t>1</a:t>
            </a:r>
            <a:r>
              <a:rPr lang="es-AR" sz="3200" dirty="0"/>
              <a:t>0 %    SUFRIO LA TRATA DE PERSONAS</a:t>
            </a:r>
          </a:p>
          <a:p>
            <a:r>
              <a:rPr lang="es-AR" sz="3200" dirty="0"/>
              <a:t>50  %   SUFRIO DE VIOLENCIA DE GENERO</a:t>
            </a:r>
          </a:p>
          <a:p>
            <a:r>
              <a:rPr lang="es-AR" sz="3200" dirty="0"/>
              <a:t>25 %   </a:t>
            </a:r>
            <a:r>
              <a:rPr lang="es-US" sz="3200" dirty="0"/>
              <a:t> ADICCION A PASTA BASE O CRACK</a:t>
            </a:r>
            <a:r>
              <a:rPr lang="es-AR" sz="3200" dirty="0"/>
              <a:t> </a:t>
            </a:r>
          </a:p>
          <a:p>
            <a:r>
              <a:rPr lang="es-US" sz="3200" dirty="0"/>
              <a:t>25 </a:t>
            </a:r>
            <a:r>
              <a:rPr lang="es-AR" sz="3200" dirty="0"/>
              <a:t>%   ADICCION AL  </a:t>
            </a:r>
            <a:r>
              <a:rPr lang="es-US" sz="3200" dirty="0"/>
              <a:t>ALCOHOL</a:t>
            </a:r>
          </a:p>
          <a:p>
            <a:r>
              <a:rPr lang="es-US" sz="3200" dirty="0"/>
              <a:t>10 %.    Patología pura psiquiatrica ( + )</a:t>
            </a:r>
          </a:p>
          <a:p>
            <a:endParaRPr lang="es-AR" sz="3200" dirty="0"/>
          </a:p>
          <a:p>
            <a:endParaRPr lang="es-AR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AR" sz="6600" dirty="0">
                <a:solidFill>
                  <a:schemeClr val="accent6"/>
                </a:solidFill>
              </a:rPr>
              <a:t>GRADIVA MUJERES</a:t>
            </a:r>
          </a:p>
        </p:txBody>
      </p:sp>
      <p:graphicFrame>
        <p:nvGraphicFramePr>
          <p:cNvPr id="7" name="6 Marcador de contenido"/>
          <p:cNvGraphicFramePr>
            <a:graphicFrameLocks noGrp="1"/>
          </p:cNvGraphicFramePr>
          <p:nvPr>
            <p:ph idx="3"/>
          </p:nvPr>
        </p:nvGraphicFramePr>
        <p:xfrm>
          <a:off x="457200" y="2060849"/>
          <a:ext cx="8291264" cy="40669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5 Marcador de contenido"/>
          <p:cNvSpPr>
            <a:spLocks noGrp="1"/>
          </p:cNvSpPr>
          <p:nvPr>
            <p:ph idx="4"/>
          </p:nvPr>
        </p:nvSpPr>
        <p:spPr>
          <a:xfrm>
            <a:off x="8388423" y="6081396"/>
            <a:ext cx="299011" cy="45719"/>
          </a:xfrm>
        </p:spPr>
        <p:txBody>
          <a:bodyPr>
            <a:normAutofit fontScale="25000" lnSpcReduction="20000"/>
          </a:bodyPr>
          <a:lstStyle/>
          <a:p>
            <a:pPr>
              <a:buNone/>
            </a:pPr>
            <a:endParaRPr lang="es-AR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AR" sz="6600" dirty="0">
                <a:solidFill>
                  <a:schemeClr val="accent6"/>
                </a:solidFill>
              </a:rPr>
              <a:t>GRADIVA MUJERES</a:t>
            </a:r>
          </a:p>
        </p:txBody>
      </p:sp>
      <p:graphicFrame>
        <p:nvGraphicFramePr>
          <p:cNvPr id="7" name="6 Marcador de contenido"/>
          <p:cNvGraphicFramePr>
            <a:graphicFrameLocks noGrp="1"/>
          </p:cNvGraphicFramePr>
          <p:nvPr>
            <p:ph idx="3"/>
          </p:nvPr>
        </p:nvGraphicFramePr>
        <p:xfrm>
          <a:off x="457200" y="1916833"/>
          <a:ext cx="8219256" cy="42109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sz="4400" dirty="0">
                <a:solidFill>
                  <a:schemeClr val="accent6"/>
                </a:solidFill>
              </a:rPr>
              <a:t>GRADIVA - ULTIMOS 20 AÑOS  </a:t>
            </a:r>
          </a:p>
        </p:txBody>
      </p:sp>
      <p:sp>
        <p:nvSpPr>
          <p:cNvPr id="11" name="Rectangle 11"/>
          <p:cNvSpPr>
            <a:spLocks noGrp="1"/>
          </p:cNvSpPr>
          <p:nvPr>
            <p:ph type="body" sz="quarter" idx="17"/>
          </p:nvPr>
        </p:nvSpPr>
        <p:spPr>
          <a:xfrm>
            <a:off x="1171600" y="5341366"/>
            <a:ext cx="7029400" cy="1008112"/>
          </a:xfrm>
        </p:spPr>
        <p:txBody>
          <a:bodyPr>
            <a:noAutofit/>
          </a:bodyPr>
          <a:lstStyle/>
          <a:p>
            <a:r>
              <a:rPr lang="es-ES" dirty="0"/>
              <a:t>PERSONALIDADES DISOCIADAS 90% ( DETERIORO</a:t>
            </a:r>
            <a:r>
              <a:rPr lang="es-US" dirty="0"/>
              <a:t> NEUROLOGICO</a:t>
            </a:r>
            <a:r>
              <a:rPr lang="es-ES" dirty="0"/>
              <a:t> POR CONSUMO ABUSIVO MASIVO)</a:t>
            </a:r>
            <a:r>
              <a:rPr lang="es-US" dirty="0"/>
              <a:t> CRONIFICACION</a:t>
            </a:r>
            <a:r>
              <a:rPr lang="es-AR" sz="2400" dirty="0"/>
              <a:t> </a:t>
            </a:r>
            <a:r>
              <a:rPr lang="es-AR" dirty="0"/>
              <a:t>, 30% DE PACIENTES CON MAS DE 20</a:t>
            </a:r>
            <a:r>
              <a:rPr lang="es-US" dirty="0"/>
              <a:t> años</a:t>
            </a:r>
            <a:r>
              <a:rPr lang="es-AR" dirty="0"/>
              <a:t> de ADICCION</a:t>
            </a:r>
          </a:p>
          <a:p>
            <a:endParaRPr lang="es-ES" sz="2400" dirty="0"/>
          </a:p>
        </p:txBody>
      </p:sp>
      <p:sp>
        <p:nvSpPr>
          <p:cNvPr id="12" name="Rectangle 12"/>
          <p:cNvSpPr>
            <a:spLocks noGrp="1"/>
          </p:cNvSpPr>
          <p:nvPr>
            <p:ph type="body" sz="quarter" idx="18"/>
          </p:nvPr>
        </p:nvSpPr>
        <p:spPr>
          <a:xfrm>
            <a:off x="1114400" y="4175018"/>
            <a:ext cx="7086600" cy="648072"/>
          </a:xfrm>
        </p:spPr>
        <p:txBody>
          <a:bodyPr>
            <a:noAutofit/>
          </a:bodyPr>
          <a:lstStyle/>
          <a:p>
            <a:r>
              <a:rPr lang="es-ES" sz="2400" dirty="0"/>
              <a:t>POLICONSUMO es el estilo de consumo PRINCIPAL (ESTIMULANTES-ACIDOS</a:t>
            </a:r>
            <a:r>
              <a:rPr lang="es-US" sz="2400" dirty="0"/>
              <a:t> – etc.</a:t>
            </a:r>
            <a:r>
              <a:rPr lang="es-ES" sz="2400" dirty="0"/>
              <a:t>)</a:t>
            </a:r>
          </a:p>
        </p:txBody>
      </p:sp>
      <p:sp>
        <p:nvSpPr>
          <p:cNvPr id="15" name="Rectangle 15"/>
          <p:cNvSpPr>
            <a:spLocks noGrp="1"/>
          </p:cNvSpPr>
          <p:nvPr>
            <p:ph type="body" sz="quarter" idx="19"/>
          </p:nvPr>
        </p:nvSpPr>
        <p:spPr>
          <a:xfrm>
            <a:off x="1143000" y="1964056"/>
            <a:ext cx="7086600" cy="648072"/>
          </a:xfrm>
        </p:spPr>
        <p:txBody>
          <a:bodyPr>
            <a:normAutofit/>
          </a:bodyPr>
          <a:lstStyle/>
          <a:p>
            <a:r>
              <a:rPr lang="es-ES" sz="2400" dirty="0"/>
              <a:t>ASISTENCIA 800 PACIENTES POR AÑO</a:t>
            </a:r>
          </a:p>
        </p:txBody>
      </p:sp>
      <p:sp>
        <p:nvSpPr>
          <p:cNvPr id="16" name="Rectangle 16"/>
          <p:cNvSpPr>
            <a:spLocks noGrp="1"/>
          </p:cNvSpPr>
          <p:nvPr>
            <p:ph type="body" sz="quarter" idx="20"/>
          </p:nvPr>
        </p:nvSpPr>
        <p:spPr>
          <a:xfrm>
            <a:off x="1143000" y="2800522"/>
            <a:ext cx="7086600" cy="576064"/>
          </a:xfrm>
        </p:spPr>
        <p:txBody>
          <a:bodyPr>
            <a:noAutofit/>
          </a:bodyPr>
          <a:lstStyle/>
          <a:p>
            <a:r>
              <a:rPr lang="es-ES" sz="2400" dirty="0"/>
              <a:t>30% DE LA POBLACION GENERAL SON MENORES DE EDAD</a:t>
            </a:r>
          </a:p>
        </p:txBody>
      </p:sp>
      <p:sp>
        <p:nvSpPr>
          <p:cNvPr id="17" name="Rectangle 17"/>
          <p:cNvSpPr>
            <a:spLocks noGrp="1"/>
          </p:cNvSpPr>
          <p:nvPr>
            <p:ph type="body" sz="quarter" idx="21"/>
          </p:nvPr>
        </p:nvSpPr>
        <p:spPr>
          <a:xfrm>
            <a:off x="1114400" y="3564980"/>
            <a:ext cx="7086600" cy="576064"/>
          </a:xfrm>
        </p:spPr>
        <p:txBody>
          <a:bodyPr>
            <a:noAutofit/>
          </a:bodyPr>
          <a:lstStyle/>
          <a:p>
            <a:r>
              <a:rPr lang="es-ES" sz="2400" dirty="0"/>
              <a:t>ATENCION DE -15años AUMENTO 300% (12 a 15 años)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2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US"/>
              <a:t>Fase Admisión : 0 a 4 meses</a:t>
            </a:r>
            <a:endParaRPr lang="es-ES"/>
          </a:p>
        </p:txBody>
      </p:sp>
      <p:sp>
        <p:nvSpPr>
          <p:cNvPr id="22" name="Rectangle 7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s-ES"/>
              <a:t>La Vía Láctea</a:t>
            </a:r>
          </a:p>
        </p:txBody>
      </p:sp>
      <p:sp>
        <p:nvSpPr>
          <p:cNvPr id="2" name="2 Marcador de contenido"/>
          <p:cNvSpPr txBox="1">
            <a:spLocks/>
          </p:cNvSpPr>
          <p:nvPr/>
        </p:nvSpPr>
        <p:spPr>
          <a:xfrm>
            <a:off x="1000382" y="1948728"/>
            <a:ext cx="7457818" cy="4389120"/>
          </a:xfrm>
          <a:prstGeom prst="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>
            <a:normAutofit fontScale="92500" lnSpcReduction="10000"/>
          </a:bodyPr>
          <a:lstStyle>
            <a:lvl1pPr marL="273050" indent="-273050" algn="l" rtl="0" fontAlgn="base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  <a:defRPr sz="2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39763" indent="-246063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-246063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187450" indent="-209550" algn="l" rtl="0" fontAlgn="base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65000"/>
              <a:buFont typeface="Wingdings 2" panose="05020102010507070707" pitchFamily="18" charset="2"/>
              <a:buChar char="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462088" indent="-209550" algn="l" rtl="0" fontAlgn="base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s-AR"/>
              <a:t>DIAGNOSTICO ESTRUCTURAL DIFERENCIAL :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es-AR"/>
              <a:t>            PSICOSIS – NEUROSIS – PERVERSION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es-AR"/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s-AR"/>
              <a:t>DIAGNOSTICO ADICTIVO :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es-AR"/>
              <a:t>            USO – ABUSO – ADICCION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es-AR"/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s-AR"/>
              <a:t>DIAGNOSTICO SOCIOFAMILIAR : 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es-AR"/>
              <a:t>            NIVEL DE CONTENCION FAMILIAR Y SOCIAL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es-AR"/>
              <a:t>    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es-AR"/>
              <a:t>        </a:t>
            </a:r>
          </a:p>
          <a:p>
            <a:pPr marL="514350" indent="-514350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es-AR" dirty="0"/>
          </a:p>
        </p:txBody>
      </p:sp>
    </p:spTree>
    <p:extLst>
      <p:ext uri="{BB962C8B-B14F-4D97-AF65-F5344CB8AC3E}">
        <p14:creationId xmlns:p14="http://schemas.microsoft.com/office/powerpoint/2010/main" val="2788761027"/>
      </p:ext>
    </p:extLst>
  </p:cSld>
  <p:clrMapOvr>
    <a:masterClrMapping/>
  </p:clrMapOvr>
  <p:transition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02350" y="643713"/>
            <a:ext cx="8230235" cy="927611"/>
          </a:xfrm>
        </p:spPr>
        <p:txBody>
          <a:bodyPr>
            <a:normAutofit fontScale="90000"/>
          </a:bodyPr>
          <a:lstStyle/>
          <a:p>
            <a:r>
              <a:rPr lang="es-AR" dirty="0">
                <a:solidFill>
                  <a:schemeClr val="accent6"/>
                </a:solidFill>
              </a:rPr>
              <a:t>	</a:t>
            </a:r>
            <a:br>
              <a:rPr lang="es-AR" dirty="0">
                <a:solidFill>
                  <a:schemeClr val="accent6"/>
                </a:solidFill>
              </a:rPr>
            </a:br>
            <a:br>
              <a:rPr lang="es-AR" dirty="0">
                <a:solidFill>
                  <a:schemeClr val="accent6"/>
                </a:solidFill>
              </a:rPr>
            </a:br>
            <a:br>
              <a:rPr lang="es-AR" dirty="0">
                <a:solidFill>
                  <a:schemeClr val="accent6"/>
                </a:solidFill>
              </a:rPr>
            </a:br>
            <a:r>
              <a:rPr lang="es-AR" dirty="0">
                <a:solidFill>
                  <a:schemeClr val="accent6"/>
                </a:solidFill>
                <a:latin typeface="Book Antiqua" panose="02040602050305030304" pitchFamily="18" charset="0"/>
              </a:rPr>
              <a:t>SURGIMIENTO DE LA ADICCION</a:t>
            </a:r>
            <a:br>
              <a:rPr lang="es-AR" dirty="0">
                <a:solidFill>
                  <a:schemeClr val="accent6"/>
                </a:solidFill>
                <a:latin typeface="Book Antiqua" panose="02040602050305030304" pitchFamily="18" charset="0"/>
              </a:rPr>
            </a:br>
            <a:r>
              <a:rPr lang="es-AR" sz="3100" dirty="0">
                <a:solidFill>
                  <a:schemeClr val="accent6"/>
                </a:solidFill>
                <a:latin typeface="Book Antiqua" panose="02040602050305030304" pitchFamily="18" charset="0"/>
              </a:rPr>
              <a:t>DESDOBLAMIENTO  SINTOMATICO</a:t>
            </a:r>
            <a:r>
              <a:rPr lang="es-AR" sz="3100" dirty="0">
                <a:solidFill>
                  <a:schemeClr val="accent6"/>
                </a:solidFill>
              </a:rPr>
              <a:t> </a:t>
            </a:r>
            <a:r>
              <a:rPr lang="es-AR" dirty="0">
                <a:solidFill>
                  <a:schemeClr val="accent6"/>
                </a:solidFill>
              </a:rPr>
              <a:t>(</a:t>
            </a:r>
            <a:r>
              <a:rPr lang="es-AR" sz="3100" dirty="0">
                <a:solidFill>
                  <a:schemeClr val="accent6"/>
                </a:solidFill>
              </a:rPr>
              <a:t>Aportes</a:t>
            </a:r>
            <a:r>
              <a:rPr lang="es-AR" dirty="0">
                <a:solidFill>
                  <a:schemeClr val="accent6"/>
                </a:solidFill>
              </a:rPr>
              <a:t> </a:t>
            </a:r>
            <a:r>
              <a:rPr lang="es-AR" dirty="0" err="1">
                <a:solidFill>
                  <a:schemeClr val="accent6"/>
                </a:solidFill>
              </a:rPr>
              <a:t>Macci</a:t>
            </a:r>
            <a:r>
              <a:rPr lang="es-AR" dirty="0">
                <a:solidFill>
                  <a:schemeClr val="accent6"/>
                </a:solidFill>
              </a:rPr>
              <a:t>) 	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67544" y="1556792"/>
            <a:ext cx="8424936" cy="720080"/>
          </a:xfrm>
        </p:spPr>
        <p:txBody>
          <a:bodyPr>
            <a:normAutofit fontScale="55000" lnSpcReduction="20000"/>
          </a:bodyPr>
          <a:lstStyle/>
          <a:p>
            <a:endParaRPr lang="es-AR" dirty="0">
              <a:solidFill>
                <a:schemeClr val="accent6"/>
              </a:solidFill>
            </a:endParaRPr>
          </a:p>
          <a:p>
            <a:pPr>
              <a:buNone/>
            </a:pPr>
            <a:r>
              <a:rPr lang="es-US" sz="5800" dirty="0">
                <a:solidFill>
                  <a:schemeClr val="accent6"/>
                </a:solidFill>
              </a:rPr>
              <a:t>   PARANOIA</a:t>
            </a:r>
            <a:endParaRPr lang="es-AR" sz="5800" dirty="0">
              <a:solidFill>
                <a:schemeClr val="accent6"/>
              </a:solidFill>
            </a:endParaRPr>
          </a:p>
        </p:txBody>
      </p:sp>
      <p:sp>
        <p:nvSpPr>
          <p:cNvPr id="4" name="3 Marcador de texto"/>
          <p:cNvSpPr>
            <a:spLocks noGrp="1"/>
          </p:cNvSpPr>
          <p:nvPr>
            <p:ph type="body" idx="2"/>
          </p:nvPr>
        </p:nvSpPr>
        <p:spPr>
          <a:xfrm>
            <a:off x="4644008" y="1916832"/>
            <a:ext cx="4042410" cy="36004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s-US" sz="3200" dirty="0">
                <a:solidFill>
                  <a:schemeClr val="accent6"/>
                </a:solidFill>
              </a:rPr>
              <a:t>     </a:t>
            </a:r>
            <a:r>
              <a:rPr lang="es-AR" sz="3200" dirty="0">
                <a:solidFill>
                  <a:schemeClr val="accent6"/>
                </a:solidFill>
              </a:rPr>
              <a:t>MELANCOLIA</a:t>
            </a:r>
          </a:p>
        </p:txBody>
      </p:sp>
      <p:sp>
        <p:nvSpPr>
          <p:cNvPr id="5" name="4 Marcador de contenido"/>
          <p:cNvSpPr>
            <a:spLocks noGrp="1"/>
          </p:cNvSpPr>
          <p:nvPr>
            <p:ph idx="3"/>
          </p:nvPr>
        </p:nvSpPr>
        <p:spPr>
          <a:xfrm>
            <a:off x="395536" y="2276872"/>
            <a:ext cx="4104074" cy="3850243"/>
          </a:xfrm>
        </p:spPr>
        <p:txBody>
          <a:bodyPr/>
          <a:lstStyle/>
          <a:p>
            <a:pPr>
              <a:buNone/>
            </a:pPr>
            <a:r>
              <a:rPr lang="es-AR" i="1" dirty="0"/>
              <a:t>EL </a:t>
            </a:r>
            <a:r>
              <a:rPr lang="es-AR" sz="2400" b="1" i="1" dirty="0"/>
              <a:t>OTRO</a:t>
            </a:r>
            <a:r>
              <a:rPr lang="es-AR" i="1" dirty="0"/>
              <a:t> ME PERSIGUE</a:t>
            </a:r>
          </a:p>
          <a:p>
            <a:pPr>
              <a:buNone/>
            </a:pPr>
            <a:r>
              <a:rPr lang="es-AR" b="1" i="1" dirty="0"/>
              <a:t>DEL AMOR</a:t>
            </a:r>
            <a:r>
              <a:rPr lang="es-AR" dirty="0"/>
              <a:t> A ELIMINAR AL </a:t>
            </a:r>
            <a:r>
              <a:rPr lang="es-AR" b="1" i="1" dirty="0"/>
              <a:t>OTRO</a:t>
            </a:r>
          </a:p>
          <a:p>
            <a:pPr>
              <a:buNone/>
            </a:pPr>
            <a:endParaRPr lang="es-US" dirty="0"/>
          </a:p>
          <a:p>
            <a:pPr>
              <a:buNone/>
            </a:pPr>
            <a:r>
              <a:rPr lang="es-US" dirty="0"/>
              <a:t>LA</a:t>
            </a:r>
            <a:r>
              <a:rPr lang="es-AR" dirty="0"/>
              <a:t> PERDIDA SE DISIMULA CON LA ACUSACION BAJO LA </a:t>
            </a:r>
            <a:r>
              <a:rPr lang="es-AR" sz="2400" i="1" dirty="0">
                <a:solidFill>
                  <a:srgbClr val="FF0000"/>
                </a:solidFill>
              </a:rPr>
              <a:t>INVERSION PROYECTIVA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idx="4"/>
          </p:nvPr>
        </p:nvSpPr>
        <p:spPr>
          <a:xfrm>
            <a:off x="4644008" y="2204864"/>
            <a:ext cx="4043427" cy="3922251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s-AR" i="1" dirty="0"/>
              <a:t>EL </a:t>
            </a:r>
            <a:r>
              <a:rPr lang="es-AR" sz="2400" b="1" i="1" dirty="0"/>
              <a:t>OTRO</a:t>
            </a:r>
            <a:r>
              <a:rPr lang="es-AR" i="1" dirty="0"/>
              <a:t> ESTA DENTRO </a:t>
            </a:r>
            <a:r>
              <a:rPr lang="es-AR" sz="2400" b="1" i="1" dirty="0"/>
              <a:t>MIO</a:t>
            </a:r>
          </a:p>
          <a:p>
            <a:pPr>
              <a:buNone/>
            </a:pPr>
            <a:endParaRPr lang="es-AR" dirty="0"/>
          </a:p>
          <a:p>
            <a:pPr algn="just">
              <a:buNone/>
            </a:pPr>
            <a:endParaRPr lang="es-AR" dirty="0"/>
          </a:p>
          <a:p>
            <a:pPr algn="just">
              <a:buNone/>
            </a:pPr>
            <a:r>
              <a:rPr lang="es-AR" dirty="0"/>
              <a:t>ENCARNA A OTRO QUE NO</a:t>
            </a:r>
            <a:r>
              <a:rPr lang="es-US" dirty="0"/>
              <a:t> QUIERE</a:t>
            </a:r>
            <a:r>
              <a:rPr lang="es-AR" dirty="0"/>
              <a:t> PERDER , </a:t>
            </a:r>
            <a:endParaRPr lang="es-US" dirty="0"/>
          </a:p>
          <a:p>
            <a:pPr algn="just">
              <a:buNone/>
            </a:pPr>
            <a:r>
              <a:rPr lang="es-AR" sz="2400" b="1" i="1" dirty="0">
                <a:solidFill>
                  <a:srgbClr val="FF0000"/>
                </a:solidFill>
              </a:rPr>
              <a:t>SACRIFICIO MELANCOLICO </a:t>
            </a:r>
            <a:endParaRPr lang="es-US" sz="2400" b="1" i="1" dirty="0">
              <a:solidFill>
                <a:srgbClr val="FF0000"/>
              </a:solidFill>
            </a:endParaRPr>
          </a:p>
          <a:p>
            <a:pPr algn="just">
              <a:buNone/>
            </a:pPr>
            <a:r>
              <a:rPr lang="es-US" dirty="0"/>
              <a:t>COMO</a:t>
            </a:r>
            <a:r>
              <a:rPr lang="es-AR" dirty="0"/>
              <a:t> SANCION A ESE OTRO QUE LO ABANDONO</a:t>
            </a:r>
          </a:p>
          <a:p>
            <a:pPr>
              <a:buNone/>
            </a:pPr>
            <a:endParaRPr lang="es-AR" dirty="0"/>
          </a:p>
        </p:txBody>
      </p:sp>
      <p:sp>
        <p:nvSpPr>
          <p:cNvPr id="7" name="6 CuadroTexto"/>
          <p:cNvSpPr txBox="1"/>
          <p:nvPr/>
        </p:nvSpPr>
        <p:spPr>
          <a:xfrm>
            <a:off x="394518" y="1445404"/>
            <a:ext cx="81379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dirty="0"/>
              <a:t>LA   MELANCOLIA     RECUERDA     LO     QUE    LA     PARANOIA       OLVIDA</a:t>
            </a:r>
          </a:p>
        </p:txBody>
      </p:sp>
      <p:sp>
        <p:nvSpPr>
          <p:cNvPr id="8" name="7 CuadroTexto"/>
          <p:cNvSpPr txBox="1"/>
          <p:nvPr/>
        </p:nvSpPr>
        <p:spPr>
          <a:xfrm>
            <a:off x="395536" y="5949280"/>
            <a:ext cx="81369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AR" sz="2400" i="1" dirty="0">
                <a:latin typeface="Book Antiqua" panose="02040602050305030304" pitchFamily="18" charset="0"/>
              </a:rPr>
              <a:t>ANTE LA IMPOSIBILIDAD DE DUELAR AL OBJETO PERDIDO SE ORIGINA LA ADICCION</a:t>
            </a:r>
          </a:p>
        </p:txBody>
      </p:sp>
      <p:sp>
        <p:nvSpPr>
          <p:cNvPr id="9" name="8 Flecha abajo"/>
          <p:cNvSpPr/>
          <p:nvPr/>
        </p:nvSpPr>
        <p:spPr>
          <a:xfrm>
            <a:off x="4139952" y="4653136"/>
            <a:ext cx="648072" cy="1224136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AR" dirty="0">
                <a:solidFill>
                  <a:schemeClr val="accent6"/>
                </a:solidFill>
              </a:rPr>
              <a:t>DESDOBLAMIENTO  SINTOMATICO</a:t>
            </a:r>
            <a:br>
              <a:rPr lang="es-AR" dirty="0">
                <a:solidFill>
                  <a:schemeClr val="accent6"/>
                </a:solidFill>
              </a:rPr>
            </a:br>
            <a:r>
              <a:rPr lang="es-AR" dirty="0">
                <a:solidFill>
                  <a:schemeClr val="accent6"/>
                </a:solidFill>
              </a:rPr>
              <a:t>HENRI EY – ESTUDIOS SOBRE DELIRIOS</a:t>
            </a:r>
            <a:endParaRPr lang="es-AR" dirty="0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67544" y="1124744"/>
            <a:ext cx="7560840" cy="640715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s-AR" dirty="0"/>
              <a:t>DELIRIOS OMNIPOTENCIA  -  DELIRIOS PARANOIDES</a:t>
            </a:r>
          </a:p>
        </p:txBody>
      </p:sp>
      <p:sp>
        <p:nvSpPr>
          <p:cNvPr id="5" name="4 Marcador de contenido"/>
          <p:cNvSpPr>
            <a:spLocks noGrp="1"/>
          </p:cNvSpPr>
          <p:nvPr>
            <p:ph idx="3"/>
          </p:nvPr>
        </p:nvSpPr>
        <p:spPr>
          <a:xfrm>
            <a:off x="467544" y="1988840"/>
            <a:ext cx="8291264" cy="3490203"/>
          </a:xfrm>
        </p:spPr>
        <p:txBody>
          <a:bodyPr>
            <a:normAutofit fontScale="92500"/>
          </a:bodyPr>
          <a:lstStyle/>
          <a:p>
            <a:pPr algn="just">
              <a:buNone/>
            </a:pPr>
            <a:r>
              <a:rPr lang="es-AR" sz="3200" dirty="0"/>
              <a:t>EL DELIRIO SE TORNA CRONICO CUANDO LOS SISTEMAS DE VALORES DE LA PERSONALIDAD SON RECURRENTEMENTE INFILTRADOS POR ESTAS EXPERIENCIAS PRIMITIVAS AGUDAS. </a:t>
            </a:r>
          </a:p>
          <a:p>
            <a:pPr algn="just">
              <a:buNone/>
            </a:pPr>
            <a:r>
              <a:rPr lang="es-AR" sz="3200" dirty="0"/>
              <a:t>EN ESE MOMENTO DEJA DE SER UNA MANERA DE PENSAR PARA SER UNA MANERA DE SER.</a:t>
            </a:r>
          </a:p>
          <a:p>
            <a:pPr>
              <a:buNone/>
            </a:pPr>
            <a:endParaRPr lang="es-AR" dirty="0"/>
          </a:p>
          <a:p>
            <a:pPr>
              <a:buNone/>
            </a:pPr>
            <a:endParaRPr lang="es-AR" dirty="0"/>
          </a:p>
        </p:txBody>
      </p:sp>
      <p:sp>
        <p:nvSpPr>
          <p:cNvPr id="6" name="5 Flecha abajo"/>
          <p:cNvSpPr/>
          <p:nvPr/>
        </p:nvSpPr>
        <p:spPr>
          <a:xfrm>
            <a:off x="4067944" y="5013176"/>
            <a:ext cx="864096" cy="432048"/>
          </a:xfrm>
          <a:prstGeom prst="downArrow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7" name="6 CuadroTexto"/>
          <p:cNvSpPr txBox="1"/>
          <p:nvPr/>
        </p:nvSpPr>
        <p:spPr>
          <a:xfrm>
            <a:off x="683568" y="5373216"/>
            <a:ext cx="777686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AR" sz="2800" dirty="0"/>
              <a:t>Entendemos la ADICCION COMO UN FENOMENO PSICOTICO SOMETE A LA</a:t>
            </a:r>
          </a:p>
          <a:p>
            <a:pPr algn="ctr"/>
            <a:r>
              <a:rPr lang="es-AR" sz="2800" dirty="0"/>
              <a:t> PERSONALIDAD ( AL YO )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11560" y="908720"/>
            <a:ext cx="7847275" cy="1944216"/>
          </a:xfrm>
        </p:spPr>
        <p:txBody>
          <a:bodyPr>
            <a:normAutofit fontScale="90000"/>
          </a:bodyPr>
          <a:lstStyle/>
          <a:p>
            <a:r>
              <a:rPr lang="es-AR" dirty="0">
                <a:solidFill>
                  <a:schemeClr val="accent6"/>
                </a:solidFill>
              </a:rPr>
              <a:t>      DELIRIO COCAINICO</a:t>
            </a:r>
            <a:r>
              <a:rPr lang="es-US" dirty="0">
                <a:solidFill>
                  <a:schemeClr val="accent6"/>
                </a:solidFill>
              </a:rPr>
              <a:t> MEGALOMANO</a:t>
            </a:r>
            <a:br>
              <a:rPr lang="es-AR" dirty="0">
                <a:solidFill>
                  <a:schemeClr val="accent6"/>
                </a:solidFill>
              </a:rPr>
            </a:br>
            <a:r>
              <a:rPr lang="es-AR" dirty="0">
                <a:solidFill>
                  <a:schemeClr val="accent6"/>
                </a:solidFill>
              </a:rPr>
              <a:t>                               + </a:t>
            </a:r>
            <a:br>
              <a:rPr lang="es-AR" dirty="0">
                <a:solidFill>
                  <a:schemeClr val="accent6"/>
                </a:solidFill>
              </a:rPr>
            </a:br>
            <a:r>
              <a:rPr lang="es-AR" dirty="0">
                <a:solidFill>
                  <a:schemeClr val="accent6"/>
                </a:solidFill>
              </a:rPr>
              <a:t>       DESDOBLAMIENTO SINTOMATICO</a:t>
            </a:r>
            <a:br>
              <a:rPr lang="es-AR" dirty="0">
                <a:solidFill>
                  <a:schemeClr val="accent6"/>
                </a:solidFill>
              </a:rPr>
            </a:br>
            <a:r>
              <a:rPr lang="es-AR" dirty="0">
                <a:solidFill>
                  <a:schemeClr val="accent6"/>
                </a:solidFill>
              </a:rPr>
              <a:t>             ( PARANOIA</a:t>
            </a:r>
            <a:r>
              <a:rPr lang="es-US" dirty="0">
                <a:solidFill>
                  <a:schemeClr val="accent6"/>
                </a:solidFill>
              </a:rPr>
              <a:t> /</a:t>
            </a:r>
            <a:r>
              <a:rPr lang="es-AR" dirty="0">
                <a:solidFill>
                  <a:schemeClr val="accent6"/>
                </a:solidFill>
              </a:rPr>
              <a:t> MELANCOLIA) </a:t>
            </a: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692324" y="3886200"/>
            <a:ext cx="7624092" cy="2717504"/>
          </a:xfrm>
        </p:spPr>
        <p:txBody>
          <a:bodyPr>
            <a:normAutofit lnSpcReduction="10000"/>
          </a:bodyPr>
          <a:lstStyle/>
          <a:p>
            <a:r>
              <a:rPr lang="es-AR" sz="2400" dirty="0"/>
              <a:t>ANOSOGNOSIA COGNITIVA</a:t>
            </a:r>
            <a:r>
              <a:rPr lang="es-US" sz="2400" dirty="0"/>
              <a:t> ( sin percepción de deficits )</a:t>
            </a:r>
            <a:endParaRPr lang="es-AR" sz="2400" dirty="0"/>
          </a:p>
          <a:p>
            <a:r>
              <a:rPr lang="es-AR" sz="2400" dirty="0"/>
              <a:t>CUADROS DE PERSONALIDAD DISOCIADOS ABSTINENTES ANSIOSOS DEPRIMIDOS MANIACOS DE LARGA EVOLUCION</a:t>
            </a:r>
          </a:p>
          <a:p>
            <a:r>
              <a:rPr lang="es-AR" sz="2400" dirty="0"/>
              <a:t>REDES SOCIALES INEXI</a:t>
            </a:r>
            <a:r>
              <a:rPr lang="es-US" sz="2400" dirty="0"/>
              <a:t>S</a:t>
            </a:r>
            <a:r>
              <a:rPr lang="es-AR" sz="2400" dirty="0"/>
              <a:t>TENTES</a:t>
            </a:r>
          </a:p>
          <a:p>
            <a:r>
              <a:rPr lang="es-AR" sz="2400" dirty="0"/>
              <a:t>ABANDONADOS POR LA FAMILIA Y POR EL SISTEMA</a:t>
            </a:r>
            <a:r>
              <a:rPr lang="es-US" sz="2400" dirty="0"/>
              <a:t> </a:t>
            </a:r>
            <a:endParaRPr lang="es-AR" sz="2400" dirty="0"/>
          </a:p>
          <a:p>
            <a:endParaRPr lang="es-AR" dirty="0"/>
          </a:p>
        </p:txBody>
      </p:sp>
      <p:sp>
        <p:nvSpPr>
          <p:cNvPr id="4" name="3 Flecha abajo"/>
          <p:cNvSpPr/>
          <p:nvPr/>
        </p:nvSpPr>
        <p:spPr>
          <a:xfrm>
            <a:off x="4067944" y="2996952"/>
            <a:ext cx="1080120" cy="1008112"/>
          </a:xfrm>
          <a:prstGeom prst="down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404664"/>
            <a:ext cx="7773035" cy="1512168"/>
          </a:xfrm>
        </p:spPr>
        <p:txBody>
          <a:bodyPr/>
          <a:lstStyle/>
          <a:p>
            <a:r>
              <a:rPr lang="es-AR" dirty="0"/>
              <a:t>ABANDONADOS</a:t>
            </a: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1916832"/>
            <a:ext cx="6401435" cy="3725143"/>
          </a:xfrm>
        </p:spPr>
        <p:txBody>
          <a:bodyPr>
            <a:normAutofit fontScale="92500" lnSpcReduction="10000"/>
          </a:bodyPr>
          <a:lstStyle/>
          <a:p>
            <a:endParaRPr lang="es-AR" dirty="0"/>
          </a:p>
          <a:p>
            <a:r>
              <a:rPr lang="es-AR" dirty="0"/>
              <a:t>SINTOMATOLOGIA: PERSECUCION – SUICIDIOS – HOMICIDIOS – MEGALOMANIA – EROTOMANIA – FEMICIDIOS - </a:t>
            </a:r>
          </a:p>
          <a:p>
            <a:endParaRPr lang="es-AR" dirty="0"/>
          </a:p>
          <a:p>
            <a:endParaRPr lang="es-AR" dirty="0"/>
          </a:p>
          <a:p>
            <a:r>
              <a:rPr lang="es-AR" dirty="0"/>
              <a:t>SON NECESARIOS 5 AÑOS DE TRATAMIENTO EFECTIVO PARA UN REESTABLECIMIENTO NEUROLOGICO/SOCIAL.</a:t>
            </a:r>
          </a:p>
          <a:p>
            <a:pPr>
              <a:buNone/>
            </a:pPr>
            <a:r>
              <a:rPr lang="es-AR" sz="3500" dirty="0">
                <a:solidFill>
                  <a:schemeClr val="accent6"/>
                </a:solidFill>
              </a:rPr>
              <a:t> </a:t>
            </a:r>
          </a:p>
          <a:p>
            <a:pPr>
              <a:buNone/>
            </a:pPr>
            <a:r>
              <a:rPr lang="es-AR" sz="3500" dirty="0">
                <a:solidFill>
                  <a:schemeClr val="accent6"/>
                </a:solidFill>
              </a:rPr>
              <a:t>   EL SISTEMA DEBE APOYARLOS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Text Box 1"/>
          <p:cNvSpPr>
            <a:spLocks noGrp="1" noChangeArrowheads="1"/>
          </p:cNvSpPr>
          <p:nvPr>
            <p:ph type="title"/>
          </p:nvPr>
        </p:nvSpPr>
        <p:spPr>
          <a:xfrm>
            <a:off x="467544" y="0"/>
            <a:ext cx="8229600" cy="1143000"/>
          </a:xfrm>
          <a:solidFill>
            <a:schemeClr val="bg1">
              <a:lumMod val="75000"/>
              <a:lumOff val="25000"/>
            </a:schemeClr>
          </a:solidFill>
          <a:ln>
            <a:solidFill>
              <a:schemeClr val="accent4"/>
            </a:solidFill>
          </a:ln>
        </p:spPr>
        <p:txBody>
          <a:bodyPr>
            <a:normAutofit/>
          </a:bodyPr>
          <a:lstStyle/>
          <a:p>
            <a:pPr defTabSz="508000" eaLnBrk="1" fontAlgn="auto" hangingPunct="1">
              <a:spcAft>
                <a:spcPts val="0"/>
              </a:spcAft>
              <a:defRPr/>
            </a:pPr>
            <a:r>
              <a:rPr lang="en-US" altLang="ko-KR" sz="4000" dirty="0" err="1">
                <a:solidFill>
                  <a:schemeClr val="accent6"/>
                </a:solidFill>
                <a:latin typeface="Trebuchet MS" pitchFamily="34" charset="0"/>
              </a:rPr>
              <a:t>Porque</a:t>
            </a:r>
            <a:r>
              <a:rPr lang="en-US" altLang="ko-KR" sz="4000" dirty="0">
                <a:solidFill>
                  <a:schemeClr val="accent6"/>
                </a:solidFill>
                <a:latin typeface="Trebuchet MS" pitchFamily="34" charset="0"/>
              </a:rPr>
              <a:t> SI a la </a:t>
            </a:r>
            <a:r>
              <a:rPr lang="en-US" altLang="ko-KR" sz="4000" dirty="0" err="1">
                <a:solidFill>
                  <a:schemeClr val="accent6"/>
                </a:solidFill>
                <a:latin typeface="Trebuchet MS" pitchFamily="34" charset="0"/>
              </a:rPr>
              <a:t>REHABilitacion</a:t>
            </a:r>
            <a:endParaRPr altLang="en-US" sz="4000" dirty="0">
              <a:solidFill>
                <a:schemeClr val="accent6"/>
              </a:solidFill>
              <a:latin typeface="Trebuchet MS" pitchFamily="34" charset="0"/>
            </a:endParaRPr>
          </a:p>
        </p:txBody>
      </p:sp>
      <p:sp>
        <p:nvSpPr>
          <p:cNvPr id="57347" name="Text Box 2"/>
          <p:cNvSpPr>
            <a:spLocks noGrp="1" noChangeArrowheads="1"/>
          </p:cNvSpPr>
          <p:nvPr>
            <p:ph type="body" idx="1"/>
          </p:nvPr>
        </p:nvSpPr>
        <p:spPr>
          <a:xfrm>
            <a:off x="467544" y="1536700"/>
            <a:ext cx="7992888" cy="2036316"/>
          </a:xfrm>
        </p:spPr>
        <p:txBody>
          <a:bodyPr>
            <a:normAutofit fontScale="85000" lnSpcReduction="20000"/>
          </a:bodyPr>
          <a:lstStyle/>
          <a:p>
            <a:pPr marL="228600" indent="-228600" defTabSz="508000">
              <a:lnSpc>
                <a:spcPct val="90000"/>
              </a:lnSpc>
              <a:spcBef>
                <a:spcPct val="0"/>
              </a:spcBef>
              <a:buClr>
                <a:srgbClr val="000000"/>
              </a:buClr>
              <a:buFont typeface="NanumGothic"/>
              <a:buChar char="•"/>
            </a:pPr>
            <a:r>
              <a:rPr lang="en-US" altLang="ko-KR" sz="3400" dirty="0">
                <a:latin typeface="NanumGothic"/>
              </a:rPr>
              <a:t>La </a:t>
            </a:r>
            <a:r>
              <a:rPr lang="en-US" altLang="ko-KR" sz="3400" dirty="0" err="1">
                <a:latin typeface="NanumGothic"/>
              </a:rPr>
              <a:t>importancia</a:t>
            </a:r>
            <a:r>
              <a:rPr lang="en-US" altLang="ko-KR" sz="3400" dirty="0">
                <a:latin typeface="NanumGothic"/>
              </a:rPr>
              <a:t> de la LEY </a:t>
            </a:r>
          </a:p>
          <a:p>
            <a:pPr marL="228600" indent="-228600" defTabSz="508000">
              <a:lnSpc>
                <a:spcPct val="90000"/>
              </a:lnSpc>
              <a:spcBef>
                <a:spcPct val="0"/>
              </a:spcBef>
              <a:buClr>
                <a:srgbClr val="000000"/>
              </a:buClr>
              <a:buFont typeface="NanumGothic"/>
              <a:buChar char="•"/>
            </a:pPr>
            <a:endParaRPr lang="en-US" altLang="ko-KR" sz="3400" dirty="0">
              <a:latin typeface="NanumGothic"/>
            </a:endParaRPr>
          </a:p>
          <a:p>
            <a:pPr marL="228600" indent="-228600" defTabSz="508000">
              <a:lnSpc>
                <a:spcPct val="90000"/>
              </a:lnSpc>
              <a:spcBef>
                <a:spcPct val="0"/>
              </a:spcBef>
              <a:buClr>
                <a:srgbClr val="000000"/>
              </a:buClr>
              <a:buFont typeface="NanumGothic"/>
              <a:buChar char="•"/>
            </a:pPr>
            <a:r>
              <a:rPr lang="en-US" altLang="ko-KR" sz="3400" dirty="0" err="1">
                <a:latin typeface="NanumGothic"/>
              </a:rPr>
              <a:t>Puede</a:t>
            </a:r>
            <a:r>
              <a:rPr lang="en-US" altLang="ko-KR" sz="3400" dirty="0">
                <a:latin typeface="NanumGothic"/>
              </a:rPr>
              <a:t> </a:t>
            </a:r>
            <a:r>
              <a:rPr lang="en-US" altLang="ko-KR" sz="3400" dirty="0" err="1">
                <a:latin typeface="NanumGothic"/>
              </a:rPr>
              <a:t>una</a:t>
            </a:r>
            <a:r>
              <a:rPr lang="en-US" altLang="ko-KR" sz="3400" dirty="0">
                <a:latin typeface="NanumGothic"/>
              </a:rPr>
              <a:t> persona en </a:t>
            </a:r>
            <a:r>
              <a:rPr lang="en-US" altLang="ko-KR" sz="3400" dirty="0" err="1">
                <a:latin typeface="NanumGothic"/>
              </a:rPr>
              <a:t>plena</a:t>
            </a:r>
            <a:r>
              <a:rPr lang="en-US" altLang="ko-KR" sz="3400" dirty="0">
                <a:latin typeface="NanumGothic"/>
              </a:rPr>
              <a:t> </a:t>
            </a:r>
            <a:r>
              <a:rPr lang="en-US" altLang="ko-KR" sz="3400" dirty="0" err="1">
                <a:latin typeface="NanumGothic"/>
              </a:rPr>
              <a:t>carrera</a:t>
            </a:r>
            <a:r>
              <a:rPr lang="en-US" altLang="ko-KR" sz="3400" dirty="0">
                <a:latin typeface="NanumGothic"/>
              </a:rPr>
              <a:t> </a:t>
            </a:r>
            <a:r>
              <a:rPr lang="en-US" altLang="ko-KR" sz="3400" dirty="0" err="1">
                <a:latin typeface="NanumGothic"/>
              </a:rPr>
              <a:t>adictiva</a:t>
            </a:r>
            <a:r>
              <a:rPr lang="en-US" altLang="ko-KR" sz="3400" dirty="0">
                <a:latin typeface="NanumGothic"/>
              </a:rPr>
              <a:t> </a:t>
            </a:r>
            <a:r>
              <a:rPr lang="en-US" altLang="ko-KR" sz="3400" dirty="0" err="1">
                <a:latin typeface="NanumGothic"/>
              </a:rPr>
              <a:t>decidir</a:t>
            </a:r>
            <a:r>
              <a:rPr lang="en-US" altLang="ko-KR" sz="3400" dirty="0">
                <a:latin typeface="NanumGothic"/>
              </a:rPr>
              <a:t> </a:t>
            </a:r>
            <a:r>
              <a:rPr lang="en-US" altLang="ko-KR" sz="3400" dirty="0" err="1">
                <a:latin typeface="NanumGothic"/>
              </a:rPr>
              <a:t>por</a:t>
            </a:r>
            <a:r>
              <a:rPr lang="en-US" altLang="ko-KR" sz="3400" dirty="0">
                <a:latin typeface="NanumGothic"/>
              </a:rPr>
              <a:t> </a:t>
            </a:r>
            <a:r>
              <a:rPr lang="en-US" altLang="ko-KR" sz="3400" dirty="0" err="1">
                <a:latin typeface="NanumGothic"/>
              </a:rPr>
              <a:t>si</a:t>
            </a:r>
            <a:r>
              <a:rPr lang="en-US" altLang="ko-KR" sz="3400" dirty="0">
                <a:latin typeface="NanumGothic"/>
              </a:rPr>
              <a:t> </a:t>
            </a:r>
            <a:r>
              <a:rPr lang="en-US" altLang="ko-KR" sz="3400" dirty="0" err="1">
                <a:latin typeface="NanumGothic"/>
              </a:rPr>
              <a:t>misma</a:t>
            </a:r>
            <a:r>
              <a:rPr lang="en-US" altLang="ko-KR" sz="3400" dirty="0">
                <a:latin typeface="NanumGothic"/>
              </a:rPr>
              <a:t> ?</a:t>
            </a:r>
            <a:endParaRPr lang="es-AR" altLang="en-US" sz="3400" dirty="0">
              <a:latin typeface="NanumGothic"/>
              <a:ea typeface="휴먼매직체"/>
            </a:endParaRPr>
          </a:p>
          <a:p>
            <a:pPr marL="228600" indent="-228600" defTabSz="508000">
              <a:lnSpc>
                <a:spcPct val="90000"/>
              </a:lnSpc>
              <a:spcBef>
                <a:spcPct val="0"/>
              </a:spcBef>
              <a:buClr>
                <a:srgbClr val="000000"/>
              </a:buClr>
              <a:buFont typeface="NanumGothic"/>
              <a:buChar char="•"/>
            </a:pPr>
            <a:endParaRPr lang="es-AR" altLang="en-US" sz="3400" dirty="0">
              <a:latin typeface="NanumGothic"/>
              <a:ea typeface="휴먼매직체"/>
            </a:endParaRPr>
          </a:p>
          <a:p>
            <a:pPr marL="228600" indent="-228600" defTabSz="508000">
              <a:lnSpc>
                <a:spcPct val="90000"/>
              </a:lnSpc>
              <a:spcBef>
                <a:spcPct val="0"/>
              </a:spcBef>
              <a:buClr>
                <a:srgbClr val="000000"/>
              </a:buClr>
              <a:buFont typeface="NanumGothic"/>
              <a:buChar char="•"/>
            </a:pPr>
            <a:r>
              <a:rPr lang="en-US" altLang="ko-KR" sz="3400" dirty="0" err="1">
                <a:latin typeface="NanumGothic"/>
              </a:rPr>
              <a:t>Necesita</a:t>
            </a:r>
            <a:r>
              <a:rPr lang="en-US" altLang="ko-KR" sz="3400" dirty="0">
                <a:latin typeface="NanumGothic"/>
              </a:rPr>
              <a:t> de </a:t>
            </a:r>
            <a:r>
              <a:rPr lang="en-US" altLang="ko-KR" sz="3400" dirty="0" err="1">
                <a:latin typeface="NanumGothic"/>
              </a:rPr>
              <a:t>otros</a:t>
            </a:r>
            <a:r>
              <a:rPr lang="en-US" altLang="ko-KR" sz="3400" dirty="0">
                <a:latin typeface="NanumGothic"/>
              </a:rPr>
              <a:t> </a:t>
            </a:r>
            <a:endParaRPr lang="es-AR" altLang="en-US" sz="3400" dirty="0">
              <a:latin typeface="NanumGothic"/>
              <a:ea typeface="휴먼매직체"/>
            </a:endParaRPr>
          </a:p>
          <a:p>
            <a:pPr marL="0" indent="0" defTabSz="508000" eaLnBrk="1" hangingPunct="1">
              <a:spcBef>
                <a:spcPct val="0"/>
              </a:spcBef>
              <a:buFontTx/>
              <a:buNone/>
            </a:pPr>
            <a:endParaRPr lang="es-AR" altLang="en-US" dirty="0">
              <a:latin typeface="NanumGothic"/>
              <a:ea typeface="휴먼매직체"/>
            </a:endParaRPr>
          </a:p>
        </p:txBody>
      </p:sp>
      <p:pic>
        <p:nvPicPr>
          <p:cNvPr id="57349" name="Picture 4" descr="/storage/sdcard0/.polaris_temp/fImage39791826268.jpeg"/>
          <p:cNvPicPr>
            <a:picLocks noGrp="1" noChangeAspect="1"/>
          </p:cNvPicPr>
          <p:nvPr>
            <p:ph idx="3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786354" y="3501008"/>
            <a:ext cx="3982540" cy="3024336"/>
          </a:xfrm>
        </p:spPr>
      </p:pic>
      <p:sp>
        <p:nvSpPr>
          <p:cNvPr id="57350" name="Text Box 5"/>
          <p:cNvSpPr>
            <a:spLocks noGrp="1" noChangeArrowheads="1"/>
          </p:cNvSpPr>
          <p:nvPr>
            <p:ph idx="4"/>
          </p:nvPr>
        </p:nvSpPr>
        <p:spPr>
          <a:xfrm>
            <a:off x="8460432" y="5949280"/>
            <a:ext cx="226368" cy="178470"/>
          </a:xfrm>
        </p:spPr>
        <p:txBody>
          <a:bodyPr>
            <a:normAutofit fontScale="40000" lnSpcReduction="20000"/>
          </a:bodyPr>
          <a:lstStyle/>
          <a:p>
            <a:pPr marL="228600" indent="-228600" defTabSz="508000" eaLnBrk="1" hangingPunct="1">
              <a:lnSpc>
                <a:spcPct val="90000"/>
              </a:lnSpc>
              <a:spcBef>
                <a:spcPct val="0"/>
              </a:spcBef>
              <a:buClr>
                <a:srgbClr val="000000"/>
              </a:buClr>
              <a:buFont typeface="NanumGothic"/>
              <a:buChar char="•"/>
            </a:pPr>
            <a:endParaRPr lang="es-AR" altLang="en-US" dirty="0">
              <a:latin typeface="NanumGothic"/>
              <a:ea typeface="휴먼매직체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00034" y="704088"/>
            <a:ext cx="8186766" cy="1081838"/>
          </a:xfrm>
        </p:spPr>
        <p:txBody>
          <a:bodyPr>
            <a:noAutofit/>
            <a:scene3d>
              <a:camera prst="orthographicFront"/>
              <a:lightRig rig="freezing" dir="t"/>
            </a:scene3d>
            <a:sp3d extrusionH="57150" contourW="12700" prstMaterial="softEdge">
              <a:bevelT w="38100" h="38100"/>
              <a:extrusionClr>
                <a:srgbClr val="92D050"/>
              </a:extrusionClr>
              <a:contourClr>
                <a:srgbClr val="92D050"/>
              </a:contourClr>
            </a:sp3d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s-AR" dirty="0">
                <a:solidFill>
                  <a:srgbClr val="92D050"/>
                </a:solidFill>
                <a:effectLst>
                  <a:outerShdw blurRad="38100" dist="25400" dir="5400000" algn="ctr" rotWithShape="0">
                    <a:srgbClr val="000000">
                      <a:alpha val="43000"/>
                    </a:srgbClr>
                  </a:outerShdw>
                </a:effectLst>
              </a:rPr>
              <a:t>            </a:t>
            </a:r>
          </a:p>
        </p:txBody>
      </p:sp>
      <p:pic>
        <p:nvPicPr>
          <p:cNvPr id="9219" name="3 Marcador de contenido" descr="2.jpg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554163" y="1714500"/>
            <a:ext cx="6035675" cy="4411663"/>
          </a:xfrm>
        </p:spPr>
      </p:pic>
      <p:pic>
        <p:nvPicPr>
          <p:cNvPr id="9220" name="Picture 2" descr="F:\gradivalogo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3877" y="2211548"/>
            <a:ext cx="3324225" cy="150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00600894"/>
      </p:ext>
    </p:extLst>
  </p:cSld>
  <p:clrMapOvr>
    <a:masterClrMapping/>
  </p:clrMapOvr>
  <p:transition spd="slow">
    <p:fade thruBlk="1"/>
    <p:sndAc>
      <p:stSnd>
        <p:snd r:embed="rId2" name="arrow.wav"/>
      </p:stSnd>
    </p:sndAc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980728"/>
            <a:ext cx="7773035" cy="1728192"/>
          </a:xfrm>
        </p:spPr>
        <p:txBody>
          <a:bodyPr>
            <a:noAutofit/>
          </a:bodyPr>
          <a:lstStyle/>
          <a:p>
            <a:pPr algn="ctr"/>
            <a:r>
              <a:rPr lang="es-AR" sz="6600" dirty="0">
                <a:solidFill>
                  <a:schemeClr val="accent6"/>
                </a:solidFill>
              </a:rPr>
              <a:t>MUCHAS GRACIAS POR SU ATENCION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8"/>
          <p:cNvSpPr>
            <a:spLocks noGrp="1"/>
          </p:cNvSpPr>
          <p:nvPr>
            <p:ph type="title"/>
          </p:nvPr>
        </p:nvSpPr>
        <p:spPr>
          <a:xfrm>
            <a:off x="0" y="1052736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es-ES" dirty="0"/>
              <a:t>DEFINICION ACTUAL </a:t>
            </a:r>
            <a:br>
              <a:rPr lang="es-ES" dirty="0"/>
            </a:br>
            <a:r>
              <a:rPr lang="es-ES" dirty="0"/>
              <a:t>COMUNIDAD TERAPEUTICA</a:t>
            </a:r>
          </a:p>
        </p:txBody>
      </p:sp>
      <p:sp>
        <p:nvSpPr>
          <p:cNvPr id="4" name="Rectangle 25"/>
          <p:cNvSpPr txBox="1">
            <a:spLocks/>
          </p:cNvSpPr>
          <p:nvPr/>
        </p:nvSpPr>
        <p:spPr>
          <a:xfrm>
            <a:off x="762000" y="2420888"/>
            <a:ext cx="7770440" cy="3960440"/>
          </a:xfrm>
          <a:prstGeom prst="rect">
            <a:avLst/>
          </a:prstGeom>
        </p:spPr>
        <p:txBody>
          <a:bodyPr vert="horz">
            <a:normAutofit lnSpcReduction="10000"/>
          </a:bodyPr>
          <a:lstStyle/>
          <a:p>
            <a:pPr marL="342900" marR="0" lvl="0" indent="-342900" algn="just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 lang="es-ES"/>
            </a:pPr>
            <a:r>
              <a:rPr lang="es-ES" sz="2800" kern="0" dirty="0">
                <a:solidFill>
                  <a:srgbClr val="FF0000"/>
                </a:solidFill>
              </a:rPr>
              <a:t>ESTRUCTURA SIMBOLICA</a:t>
            </a:r>
            <a:r>
              <a:rPr lang="es-ES" sz="2800" kern="0" dirty="0"/>
              <a:t> CON UN ORDENAMIENTO NORMATIVO QUE DA LUGAR A LA ELABORACION DE NUEVAS MATRICES DISCURSIVAS EN LAS QUE CIRCULA LA </a:t>
            </a:r>
            <a:r>
              <a:rPr lang="es-ES" sz="2800" kern="0" dirty="0">
                <a:solidFill>
                  <a:srgbClr val="FF0000"/>
                </a:solidFill>
              </a:rPr>
              <a:t>PALABRA</a:t>
            </a:r>
            <a:r>
              <a:rPr lang="es-ES" sz="2800" kern="0" dirty="0"/>
              <a:t> CREATIVA Y SE TRANSFIEREN EN LA DRAMATICA COTIDIANA LOS </a:t>
            </a:r>
            <a:r>
              <a:rPr lang="es-ES" sz="2800" kern="0" dirty="0">
                <a:solidFill>
                  <a:srgbClr val="FF0000"/>
                </a:solidFill>
              </a:rPr>
              <a:t>CONFLICTOS</a:t>
            </a:r>
            <a:r>
              <a:rPr lang="es-ES" sz="2800" kern="0" dirty="0"/>
              <a:t> </a:t>
            </a:r>
            <a:r>
              <a:rPr lang="es-ES" sz="2800" kern="0" dirty="0">
                <a:solidFill>
                  <a:srgbClr val="FF0000"/>
                </a:solidFill>
              </a:rPr>
              <a:t>INCONCIENTES</a:t>
            </a:r>
            <a:r>
              <a:rPr lang="es-ES" sz="2800" kern="0" dirty="0"/>
              <a:t> NO ELABORADOS. </a:t>
            </a:r>
          </a:p>
          <a:p>
            <a:pPr marL="342900" marR="0" lvl="0" indent="-342900" algn="just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 lang="es-ES"/>
            </a:pPr>
            <a:r>
              <a:rPr lang="es-ES" sz="2800" kern="0" dirty="0"/>
              <a:t>DANDO ASI LUGAR A LA REELABORACION </a:t>
            </a:r>
            <a:r>
              <a:rPr lang="es-ES" sz="2800" kern="0" dirty="0">
                <a:solidFill>
                  <a:srgbClr val="FF0000"/>
                </a:solidFill>
              </a:rPr>
              <a:t>EN TRANSFERENCIA </a:t>
            </a:r>
          </a:p>
          <a:p>
            <a:pPr marL="342900" marR="0" lvl="0" indent="-342900" algn="l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 lang="es-ES"/>
            </a:pPr>
            <a:endParaRPr kumimoji="0" lang="es-ES" sz="2000" b="0" i="0" u="none" strike="noStrike" kern="0" cap="none" spc="0" normalizeH="0" baseline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51520" y="404664"/>
            <a:ext cx="8303840" cy="1080120"/>
          </a:xfrm>
        </p:spPr>
        <p:txBody>
          <a:bodyPr>
            <a:normAutofit fontScale="90000"/>
          </a:bodyPr>
          <a:lstStyle/>
          <a:p>
            <a:r>
              <a:rPr lang="es-AR" dirty="0"/>
              <a:t>PRINCIPIOS DE LA ASISTENCIA</a:t>
            </a:r>
            <a:br>
              <a:rPr lang="es-AR" dirty="0"/>
            </a:br>
            <a:r>
              <a:rPr lang="es-AR" dirty="0"/>
              <a:t>DINAMISMO CLINICO</a:t>
            </a:r>
          </a:p>
        </p:txBody>
      </p:sp>
      <p:sp>
        <p:nvSpPr>
          <p:cNvPr id="3" name="2 CuadroTexto"/>
          <p:cNvSpPr txBox="1"/>
          <p:nvPr/>
        </p:nvSpPr>
        <p:spPr>
          <a:xfrm>
            <a:off x="467544" y="1700808"/>
            <a:ext cx="8136904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sz="2400" dirty="0"/>
              <a:t>SINGULARIDAD DE CADA SUJETO Y CADA SISTEMA FAMILIAR</a:t>
            </a:r>
          </a:p>
          <a:p>
            <a:endParaRPr lang="es-AR" sz="2400" dirty="0"/>
          </a:p>
          <a:p>
            <a:r>
              <a:rPr lang="es-AR" sz="2400" dirty="0"/>
              <a:t>ABORDAJE INDIVIDUAL Y FAMILIAR SEMANAL</a:t>
            </a:r>
          </a:p>
          <a:p>
            <a:endParaRPr lang="es-AR" sz="2400" dirty="0"/>
          </a:p>
          <a:p>
            <a:r>
              <a:rPr lang="es-AR" sz="2400" dirty="0"/>
              <a:t>IMPORTANCIA DE LOS TALLERES RESTITUTIVOS DE LA CREATIVIDAD</a:t>
            </a:r>
          </a:p>
          <a:p>
            <a:endParaRPr lang="es-AR" sz="2400" dirty="0"/>
          </a:p>
          <a:p>
            <a:r>
              <a:rPr lang="es-AR" sz="2400" dirty="0"/>
              <a:t>VISITAS DESDE LA PRIMER SEMANA  DE TRATAMIENTO</a:t>
            </a:r>
          </a:p>
          <a:p>
            <a:endParaRPr lang="es-AR" sz="2400" dirty="0"/>
          </a:p>
          <a:p>
            <a:r>
              <a:rPr lang="es-AR" sz="2400" dirty="0"/>
              <a:t>PROMOVER SALIDAS TERAPEUTICAS Y ACTIVIDADES POR FUERA DE LA COMUNIDAD</a:t>
            </a:r>
          </a:p>
          <a:p>
            <a:endParaRPr lang="es-AR" sz="2400" dirty="0"/>
          </a:p>
          <a:p>
            <a:r>
              <a:rPr lang="es-AR" sz="2400" dirty="0"/>
              <a:t>REUNION DE EQUIPO DIARIA – INCORPORACION DE NUEVAS TECNOLOGIAS 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3" name="Text Box 2"/>
          <p:cNvSpPr>
            <a:spLocks noGrp="1" noChangeArrowheads="1"/>
          </p:cNvSpPr>
          <p:nvPr>
            <p:ph type="subTitle" idx="1"/>
          </p:nvPr>
        </p:nvSpPr>
        <p:spPr>
          <a:xfrm>
            <a:off x="1403648" y="3316843"/>
            <a:ext cx="6251856" cy="3393371"/>
          </a:xfrm>
        </p:spPr>
        <p:txBody>
          <a:bodyPr>
            <a:normAutofit fontScale="47500" lnSpcReduction="20000"/>
          </a:bodyPr>
          <a:lstStyle/>
          <a:p>
            <a:pPr marL="0" indent="0" algn="ctr" defTabSz="508000" eaLnBrk="1" fontAlgn="auto" hangingPunct="1">
              <a:spcBef>
                <a:spcPct val="0"/>
              </a:spcBef>
              <a:spcAft>
                <a:spcPts val="0"/>
              </a:spcAft>
              <a:buFontTx/>
              <a:buNone/>
              <a:defRPr/>
            </a:pPr>
            <a:endParaRPr altLang="en-US" dirty="0">
              <a:latin typeface="NanumGothic"/>
              <a:cs typeface="+mn-cs"/>
            </a:endParaRPr>
          </a:p>
          <a:p>
            <a:pPr marL="0" indent="0" algn="ctr" defTabSz="508000" eaLnBrk="1" fontAlgn="auto" hangingPunct="1">
              <a:spcBef>
                <a:spcPct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ko-KR" sz="3500" b="1" dirty="0">
                <a:latin typeface="Papyrus" pitchFamily="66" charset="0"/>
                <a:cs typeface="+mn-cs"/>
              </a:rPr>
              <a:t>PROGRESIVA</a:t>
            </a:r>
          </a:p>
          <a:p>
            <a:pPr marL="0" indent="0" algn="ctr" defTabSz="508000" eaLnBrk="1" fontAlgn="auto" hangingPunct="1">
              <a:spcBef>
                <a:spcPct val="0"/>
              </a:spcBef>
              <a:spcAft>
                <a:spcPts val="0"/>
              </a:spcAft>
              <a:buFontTx/>
              <a:buNone/>
              <a:defRPr/>
            </a:pPr>
            <a:endParaRPr lang="en-US" altLang="ko-KR" sz="3500" b="1" dirty="0">
              <a:latin typeface="Papyrus" pitchFamily="66" charset="0"/>
              <a:cs typeface="+mn-cs"/>
            </a:endParaRPr>
          </a:p>
          <a:p>
            <a:pPr marL="0" indent="0" algn="ctr" defTabSz="508000" eaLnBrk="1" fontAlgn="auto" hangingPunct="1">
              <a:spcBef>
                <a:spcPct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ko-KR" sz="3500" b="1" dirty="0">
                <a:latin typeface="Papyrus" pitchFamily="66" charset="0"/>
                <a:cs typeface="+mn-cs"/>
              </a:rPr>
              <a:t>CRONICA</a:t>
            </a:r>
            <a:endParaRPr altLang="en-US" sz="3500" b="1" dirty="0">
              <a:latin typeface="Papyrus" pitchFamily="66" charset="0"/>
              <a:cs typeface="+mn-cs"/>
            </a:endParaRPr>
          </a:p>
          <a:p>
            <a:pPr marL="0" indent="0" algn="ctr" defTabSz="508000" eaLnBrk="1" fontAlgn="auto" hangingPunct="1">
              <a:spcBef>
                <a:spcPct val="0"/>
              </a:spcBef>
              <a:spcAft>
                <a:spcPts val="0"/>
              </a:spcAft>
              <a:buFontTx/>
              <a:buNone/>
              <a:defRPr/>
            </a:pPr>
            <a:endParaRPr altLang="en-US" sz="3500" b="1" dirty="0">
              <a:latin typeface="Papyrus" pitchFamily="66" charset="0"/>
              <a:cs typeface="+mn-cs"/>
            </a:endParaRPr>
          </a:p>
          <a:p>
            <a:pPr marL="0" indent="0" algn="ctr" defTabSz="508000" eaLnBrk="1" fontAlgn="auto" hangingPunct="1">
              <a:spcBef>
                <a:spcPct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ko-KR" sz="3500" b="1" dirty="0">
                <a:latin typeface="Papyrus" pitchFamily="66" charset="0"/>
                <a:cs typeface="+mn-cs"/>
              </a:rPr>
              <a:t>MORTAL</a:t>
            </a:r>
            <a:endParaRPr altLang="en-US" sz="3500" b="1" dirty="0">
              <a:latin typeface="Papyrus" pitchFamily="66" charset="0"/>
              <a:cs typeface="+mn-cs"/>
            </a:endParaRPr>
          </a:p>
          <a:p>
            <a:pPr marL="0" indent="0" algn="ctr" defTabSz="508000" eaLnBrk="1" fontAlgn="auto" hangingPunct="1">
              <a:spcBef>
                <a:spcPct val="0"/>
              </a:spcBef>
              <a:spcAft>
                <a:spcPts val="0"/>
              </a:spcAft>
              <a:buFontTx/>
              <a:buNone/>
              <a:defRPr/>
            </a:pPr>
            <a:endParaRPr altLang="en-US" sz="3500" b="1" dirty="0">
              <a:latin typeface="Papyrus" pitchFamily="66" charset="0"/>
              <a:cs typeface="+mn-cs"/>
            </a:endParaRPr>
          </a:p>
          <a:p>
            <a:pPr marL="0" indent="0" algn="ctr" defTabSz="508000" eaLnBrk="1" fontAlgn="auto" hangingPunct="1">
              <a:spcBef>
                <a:spcPct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ko-KR" sz="3500" b="1" dirty="0">
                <a:latin typeface="Papyrus" pitchFamily="66" charset="0"/>
                <a:cs typeface="+mn-cs"/>
              </a:rPr>
              <a:t>NEUROLOGICA ( SINDROMES </a:t>
            </a:r>
          </a:p>
          <a:p>
            <a:pPr marL="0" indent="0" algn="ctr" defTabSz="508000" eaLnBrk="1" fontAlgn="auto" hangingPunct="1">
              <a:spcBef>
                <a:spcPct val="0"/>
              </a:spcBef>
              <a:spcAft>
                <a:spcPts val="0"/>
              </a:spcAft>
              <a:buFontTx/>
              <a:buNone/>
              <a:defRPr/>
            </a:pPr>
            <a:endParaRPr lang="en-US" altLang="ko-KR" sz="3500" b="1" dirty="0">
              <a:latin typeface="Papyrus" pitchFamily="66" charset="0"/>
            </a:endParaRPr>
          </a:p>
          <a:p>
            <a:pPr marL="0" indent="0" algn="ctr" defTabSz="508000" eaLnBrk="1" fontAlgn="auto" hangingPunct="1">
              <a:spcBef>
                <a:spcPct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ko-KR" sz="3500" b="1" dirty="0">
                <a:latin typeface="Papyrus" pitchFamily="66" charset="0"/>
                <a:cs typeface="+mn-cs"/>
              </a:rPr>
              <a:t>PSEUDOSIQUIATRICOS )</a:t>
            </a:r>
          </a:p>
          <a:p>
            <a:pPr marL="0" indent="0" algn="ctr" defTabSz="508000" eaLnBrk="1" fontAlgn="auto" hangingPunct="1">
              <a:spcBef>
                <a:spcPct val="0"/>
              </a:spcBef>
              <a:spcAft>
                <a:spcPts val="0"/>
              </a:spcAft>
              <a:buFontTx/>
              <a:buNone/>
              <a:defRPr/>
            </a:pPr>
            <a:endParaRPr lang="en-US" altLang="ko-KR" sz="3500" b="1" dirty="0">
              <a:latin typeface="Papyrus" pitchFamily="66" charset="0"/>
              <a:cs typeface="+mn-cs"/>
            </a:endParaRPr>
          </a:p>
          <a:p>
            <a:pPr marL="0" indent="0" algn="ctr" defTabSz="508000" eaLnBrk="1" fontAlgn="auto" hangingPunct="1">
              <a:spcBef>
                <a:spcPct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en-US" sz="3500" b="1" dirty="0">
                <a:latin typeface="Papyrus" pitchFamily="66" charset="0"/>
                <a:cs typeface="+mn-cs"/>
              </a:rPr>
              <a:t>EGODISTONICA </a:t>
            </a:r>
          </a:p>
          <a:p>
            <a:pPr marL="0" indent="0" algn="ctr" defTabSz="508000" eaLnBrk="1" fontAlgn="auto" hangingPunct="1">
              <a:spcBef>
                <a:spcPct val="0"/>
              </a:spcBef>
              <a:spcAft>
                <a:spcPts val="0"/>
              </a:spcAft>
              <a:buFontTx/>
              <a:buNone/>
              <a:defRPr/>
            </a:pPr>
            <a:endParaRPr altLang="en-US" sz="3500" b="1" dirty="0">
              <a:latin typeface="Papyrus" pitchFamily="66" charset="0"/>
              <a:cs typeface="+mn-cs"/>
            </a:endParaRPr>
          </a:p>
          <a:p>
            <a:pPr marL="0" indent="0" algn="ctr" defTabSz="508000" eaLnBrk="1" fontAlgn="auto" hangingPunct="1">
              <a:spcBef>
                <a:spcPct val="0"/>
              </a:spcBef>
              <a:spcAft>
                <a:spcPts val="0"/>
              </a:spcAft>
              <a:buFontTx/>
              <a:buNone/>
              <a:defRPr/>
            </a:pPr>
            <a:endParaRPr altLang="en-US" sz="3500" b="1" dirty="0">
              <a:latin typeface="Papyrus" pitchFamily="66" charset="0"/>
              <a:cs typeface="+mn-cs"/>
            </a:endParaRPr>
          </a:p>
          <a:p>
            <a:pPr marL="0" indent="0" algn="ctr" defTabSz="508000" eaLnBrk="1" fontAlgn="auto" hangingPunct="1">
              <a:spcBef>
                <a:spcPct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ko-KR" sz="3500" b="1" dirty="0">
                <a:latin typeface="Papyrus" pitchFamily="66" charset="0"/>
                <a:cs typeface="+mn-cs"/>
              </a:rPr>
              <a:t>TRATABLE</a:t>
            </a:r>
            <a:endParaRPr altLang="en-US" sz="3500" b="1" dirty="0">
              <a:latin typeface="Papyrus" pitchFamily="66" charset="0"/>
              <a:cs typeface="+mn-cs"/>
            </a:endParaRPr>
          </a:p>
        </p:txBody>
      </p:sp>
      <p:sp>
        <p:nvSpPr>
          <p:cNvPr id="4" name="3 Rectángulo"/>
          <p:cNvSpPr/>
          <p:nvPr/>
        </p:nvSpPr>
        <p:spPr>
          <a:xfrm>
            <a:off x="406411" y="731520"/>
            <a:ext cx="8343693" cy="2585323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altLang="ko-KR" sz="5400" b="1" dirty="0">
                <a:ln/>
                <a:solidFill>
                  <a:schemeClr val="accent3"/>
                </a:solidFill>
                <a:latin typeface="+mj-lt"/>
              </a:rPr>
              <a:t>CONCEPTO    DE ENFERMEDAD</a:t>
            </a:r>
            <a:r>
              <a:rPr lang="es-US" altLang="ko-KR" sz="5400" b="1" dirty="0">
                <a:ln/>
                <a:solidFill>
                  <a:schemeClr val="accent3"/>
                </a:solidFill>
                <a:latin typeface="+mj-lt"/>
              </a:rPr>
              <a:t> ADICTIVA</a:t>
            </a:r>
          </a:p>
          <a:p>
            <a:pPr algn="ctr">
              <a:defRPr/>
            </a:pPr>
            <a:r>
              <a:rPr lang="es-US" sz="5400" b="1" dirty="0">
                <a:ln/>
                <a:solidFill>
                  <a:schemeClr val="accent3"/>
                </a:solidFill>
                <a:latin typeface="+mj-lt"/>
              </a:rPr>
              <a:t>EN PATOLOGIAS DUALES</a:t>
            </a:r>
            <a:endParaRPr lang="es-AR" sz="5400" b="1" dirty="0">
              <a:ln/>
              <a:solidFill>
                <a:schemeClr val="accent3"/>
              </a:solidFill>
              <a:latin typeface="+mj-lt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4"/>
          <p:cNvSpPr txBox="1"/>
          <p:nvPr/>
        </p:nvSpPr>
        <p:spPr>
          <a:xfrm>
            <a:off x="914400" y="1066800"/>
            <a:ext cx="75438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endParaRPr lang="es-ES" sz="2800"/>
          </a:p>
        </p:txBody>
      </p:sp>
      <p:sp>
        <p:nvSpPr>
          <p:cNvPr id="28" name="Rectangle 6"/>
          <p:cNvSpPr>
            <a:spLocks noGrp="1"/>
          </p:cNvSpPr>
          <p:nvPr>
            <p:ph type="title"/>
          </p:nvPr>
        </p:nvSpPr>
        <p:spPr>
          <a:xfrm>
            <a:off x="755576" y="457200"/>
            <a:ext cx="7855024" cy="1143000"/>
          </a:xfrm>
        </p:spPr>
        <p:txBody>
          <a:bodyPr>
            <a:normAutofit fontScale="90000"/>
          </a:bodyPr>
          <a:lstStyle/>
          <a:p>
            <a:r>
              <a:rPr lang="es-ES" dirty="0"/>
              <a:t>NO EXISTEN LAS COMUNIDADES CERRADAS</a:t>
            </a:r>
          </a:p>
        </p:txBody>
      </p:sp>
      <p:sp>
        <p:nvSpPr>
          <p:cNvPr id="17" name="Rectangle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 dirty="0"/>
              <a:t>ES UN CONCEPTO </a:t>
            </a:r>
            <a:r>
              <a:rPr lang="es-ES" b="1" dirty="0">
                <a:solidFill>
                  <a:schemeClr val="accent6"/>
                </a:solidFill>
              </a:rPr>
              <a:t>ANACRONICO</a:t>
            </a:r>
          </a:p>
          <a:p>
            <a:r>
              <a:rPr lang="es-ES" sz="2400" b="1" dirty="0">
                <a:solidFill>
                  <a:schemeClr val="accent6"/>
                </a:solidFill>
              </a:rPr>
              <a:t>ETICA PROFESIONAL </a:t>
            </a:r>
            <a:r>
              <a:rPr lang="es-ES" dirty="0"/>
              <a:t>EXISTEN LAS COMUNIDADES QUE CUMPLEN CON LA LEY SIMBOLICA Y LA REAL. O LAS QUE NO CUMPLEN .  </a:t>
            </a:r>
          </a:p>
          <a:p>
            <a:r>
              <a:rPr lang="es-ES" dirty="0"/>
              <a:t>ES UN PROGRAMA QUE FOMENTA </a:t>
            </a:r>
            <a:r>
              <a:rPr lang="es-ES" b="1" dirty="0">
                <a:solidFill>
                  <a:schemeClr val="accent6"/>
                </a:solidFill>
              </a:rPr>
              <a:t>EL RESURGIMIENTO DE LA SUBJETIVIDAD </a:t>
            </a:r>
            <a:r>
              <a:rPr lang="es-ES" dirty="0"/>
              <a:t>A TRAVES DE LA RENUNCIA Y DUELO DEL OBETO DROGA QUE OBJETALIZA Y COSIFICA A LA PERSONA.</a:t>
            </a:r>
          </a:p>
          <a:p>
            <a:r>
              <a:rPr lang="es-ES" dirty="0"/>
              <a:t>LAS COMUNIDADES CERRADAS SON LAS QUE NO CUMPLEN CON PRINCIPÍOS DE ESCUCHA Y </a:t>
            </a:r>
            <a:r>
              <a:rPr lang="es-ES" b="1" dirty="0">
                <a:solidFill>
                  <a:schemeClr val="accent6"/>
                </a:solidFill>
              </a:rPr>
              <a:t>DE DAR LUGAR A LA PALABRA</a:t>
            </a:r>
            <a:r>
              <a:rPr lang="es-ES" dirty="0"/>
              <a:t>. ESTAS SE TRANSFORMAN EN CIRCUITOS DE LA PERVERSIDAD Y EN VERDADERAS SECTAS .</a:t>
            </a:r>
          </a:p>
          <a:p>
            <a:pPr>
              <a:buNone/>
            </a:pPr>
            <a:endParaRPr lang="es-E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 Box 1"/>
          <p:cNvSpPr>
            <a:spLocks noGrp="1" noChangeArrowheads="1"/>
          </p:cNvSpPr>
          <p:nvPr>
            <p:ph type="title"/>
          </p:nvPr>
        </p:nvSpPr>
        <p:spPr>
          <a:xfrm>
            <a:off x="338138" y="274638"/>
            <a:ext cx="8018462" cy="1162050"/>
          </a:xfrm>
        </p:spPr>
        <p:txBody>
          <a:bodyPr/>
          <a:lstStyle/>
          <a:p>
            <a:pPr defTabSz="508000" eaLnBrk="1" fontAlgn="auto" hangingPunct="1">
              <a:lnSpc>
                <a:spcPct val="150000"/>
              </a:lnSpc>
              <a:spcAft>
                <a:spcPts val="0"/>
              </a:spcAft>
              <a:defRPr/>
            </a:pPr>
            <a:r>
              <a:rPr lang="en-US" altLang="ko-KR" sz="3600" dirty="0">
                <a:solidFill>
                  <a:schemeClr val="accent6"/>
                </a:solidFill>
                <a:cs typeface="+mj-cs"/>
              </a:rPr>
              <a:t>ADICCIONES</a:t>
            </a:r>
            <a:endParaRPr altLang="en-US" sz="3600" dirty="0">
              <a:solidFill>
                <a:schemeClr val="accent6"/>
              </a:solidFill>
              <a:cs typeface="+mj-cs"/>
            </a:endParaRPr>
          </a:p>
        </p:txBody>
      </p:sp>
      <p:sp>
        <p:nvSpPr>
          <p:cNvPr id="14339" name="Text Box 2"/>
          <p:cNvSpPr>
            <a:spLocks noGrp="1" noChangeArrowheads="1"/>
          </p:cNvSpPr>
          <p:nvPr>
            <p:ph type="body" idx="1"/>
          </p:nvPr>
        </p:nvSpPr>
        <p:spPr>
          <a:xfrm>
            <a:off x="601216" y="1680781"/>
            <a:ext cx="4114800" cy="4282926"/>
          </a:xfrm>
        </p:spPr>
        <p:txBody>
          <a:bodyPr>
            <a:normAutofit fontScale="25000" lnSpcReduction="20000"/>
          </a:bodyPr>
          <a:lstStyle/>
          <a:p>
            <a:pPr marL="0" indent="0" algn="ctr" defTabSz="508000" eaLnBrk="1" hangingPunct="1">
              <a:spcBef>
                <a:spcPct val="0"/>
              </a:spcBef>
              <a:buFontTx/>
              <a:buNone/>
            </a:pPr>
            <a:r>
              <a:rPr lang="en-US" altLang="ko-KR" sz="9600" b="1" dirty="0"/>
              <a:t>CONCEPTO DE ENFERMEDAD</a:t>
            </a:r>
            <a:endParaRPr lang="es-AR" altLang="en-US" sz="9600" b="1" dirty="0">
              <a:ea typeface="휴먼매직체"/>
            </a:endParaRPr>
          </a:p>
          <a:p>
            <a:pPr marL="0" indent="0" defTabSz="508000" eaLnBrk="1" hangingPunct="1">
              <a:spcBef>
                <a:spcPct val="0"/>
              </a:spcBef>
              <a:buFontTx/>
              <a:buNone/>
            </a:pPr>
            <a:endParaRPr lang="es-AR" altLang="en-US" sz="4500" dirty="0">
              <a:ea typeface="휴먼매직체"/>
            </a:endParaRPr>
          </a:p>
          <a:p>
            <a:pPr marL="0" indent="0" defTabSz="508000" eaLnBrk="1" hangingPunct="1">
              <a:spcBef>
                <a:spcPct val="0"/>
              </a:spcBef>
              <a:buFontTx/>
              <a:buNone/>
            </a:pPr>
            <a:r>
              <a:rPr lang="es-AR" altLang="en-US" sz="4500" dirty="0">
                <a:ea typeface="휴먼매직체"/>
              </a:rPr>
              <a:t>                                                </a:t>
            </a:r>
            <a:r>
              <a:rPr lang="es-AR" altLang="en-US" sz="7200" dirty="0">
                <a:ea typeface="휴먼매직체"/>
              </a:rPr>
              <a:t>+</a:t>
            </a:r>
          </a:p>
          <a:p>
            <a:pPr marL="0" indent="0" defTabSz="508000" eaLnBrk="1" hangingPunct="1">
              <a:spcBef>
                <a:spcPct val="0"/>
              </a:spcBef>
              <a:buFontTx/>
              <a:buNone/>
            </a:pPr>
            <a:r>
              <a:rPr lang="es-AR" altLang="ko-KR" sz="4500" dirty="0"/>
              <a:t> </a:t>
            </a:r>
          </a:p>
          <a:p>
            <a:pPr marL="0" indent="0" defTabSz="508000" eaLnBrk="1" hangingPunct="1">
              <a:spcBef>
                <a:spcPct val="0"/>
              </a:spcBef>
              <a:buFontTx/>
              <a:buNone/>
            </a:pPr>
            <a:endParaRPr lang="es-AR" altLang="ko-KR" sz="8600" dirty="0"/>
          </a:p>
          <a:p>
            <a:pPr marL="0" indent="0" algn="ctr" defTabSz="508000" eaLnBrk="1" hangingPunct="1">
              <a:spcBef>
                <a:spcPct val="0"/>
              </a:spcBef>
              <a:buFontTx/>
              <a:buNone/>
            </a:pPr>
            <a:r>
              <a:rPr lang="es-AR" altLang="ko-KR" sz="8600" b="1" dirty="0"/>
              <a:t>ENFERMEDAD CEREBRAL</a:t>
            </a:r>
            <a:r>
              <a:rPr lang="es-US" altLang="ko-KR" sz="8600" b="1" dirty="0"/>
              <a:t>/SOCIAL</a:t>
            </a:r>
            <a:endParaRPr lang="es-AR" altLang="en-US" sz="8600" b="1" dirty="0">
              <a:ea typeface="휴먼매직체"/>
            </a:endParaRPr>
          </a:p>
          <a:p>
            <a:pPr marL="0" indent="0" defTabSz="508000" eaLnBrk="1" hangingPunct="1">
              <a:spcBef>
                <a:spcPct val="0"/>
              </a:spcBef>
              <a:buFontTx/>
              <a:buNone/>
            </a:pPr>
            <a:endParaRPr lang="es-AR" altLang="en-US" sz="4500" dirty="0">
              <a:ea typeface="휴먼매직체"/>
            </a:endParaRPr>
          </a:p>
          <a:p>
            <a:pPr marL="0" indent="0" defTabSz="508000" eaLnBrk="1" hangingPunct="1">
              <a:spcBef>
                <a:spcPct val="0"/>
              </a:spcBef>
              <a:buFontTx/>
              <a:buNone/>
            </a:pPr>
            <a:endParaRPr lang="es-AR" altLang="en-US" sz="4500" dirty="0">
              <a:ea typeface="휴먼매직체"/>
            </a:endParaRPr>
          </a:p>
          <a:p>
            <a:pPr marL="0" indent="0" defTabSz="508000" eaLnBrk="1" hangingPunct="1">
              <a:spcBef>
                <a:spcPct val="0"/>
              </a:spcBef>
              <a:buFontTx/>
              <a:buNone/>
            </a:pPr>
            <a:r>
              <a:rPr lang="es-AR" altLang="en-US" sz="7200" dirty="0">
                <a:ea typeface="휴먼매직체"/>
              </a:rPr>
              <a:t>                               +</a:t>
            </a:r>
          </a:p>
          <a:p>
            <a:pPr marL="0" indent="0" defTabSz="508000" eaLnBrk="1" hangingPunct="1">
              <a:spcBef>
                <a:spcPct val="0"/>
              </a:spcBef>
              <a:buFontTx/>
              <a:buNone/>
            </a:pPr>
            <a:endParaRPr lang="es-AR" altLang="en-US" sz="8600" dirty="0">
              <a:ea typeface="휴먼매직체"/>
            </a:endParaRPr>
          </a:p>
          <a:p>
            <a:pPr marL="0" indent="0" algn="ctr" defTabSz="508000" eaLnBrk="1" hangingPunct="1">
              <a:spcBef>
                <a:spcPct val="0"/>
              </a:spcBef>
              <a:buFontTx/>
              <a:buNone/>
            </a:pPr>
            <a:r>
              <a:rPr lang="es-AR" altLang="en-US" sz="8600" b="1" dirty="0">
                <a:ea typeface="휴먼매직체"/>
              </a:rPr>
              <a:t>LEY DE SALUD MENTAL</a:t>
            </a:r>
          </a:p>
          <a:p>
            <a:pPr marL="0" indent="0" defTabSz="508000" eaLnBrk="1" hangingPunct="1">
              <a:spcBef>
                <a:spcPct val="0"/>
              </a:spcBef>
              <a:buFontTx/>
              <a:buNone/>
            </a:pPr>
            <a:endParaRPr lang="es-AR" altLang="en-US" sz="4500" dirty="0">
              <a:ea typeface="휴먼매직체"/>
            </a:endParaRPr>
          </a:p>
          <a:p>
            <a:pPr marL="0" indent="0" defTabSz="508000" eaLnBrk="1" hangingPunct="1">
              <a:spcBef>
                <a:spcPct val="0"/>
              </a:spcBef>
              <a:buFontTx/>
              <a:buNone/>
            </a:pPr>
            <a:endParaRPr lang="es-AR" altLang="en-US" sz="4500" dirty="0">
              <a:ea typeface="휴먼매직체"/>
            </a:endParaRPr>
          </a:p>
          <a:p>
            <a:pPr marL="0" indent="0" defTabSz="508000" eaLnBrk="1" hangingPunct="1">
              <a:spcBef>
                <a:spcPct val="0"/>
              </a:spcBef>
              <a:buFontTx/>
              <a:buNone/>
            </a:pPr>
            <a:endParaRPr lang="es-AR" altLang="en-US" sz="4500" dirty="0">
              <a:ea typeface="휴먼매직체"/>
            </a:endParaRPr>
          </a:p>
          <a:p>
            <a:pPr marL="0" indent="0" defTabSz="508000" eaLnBrk="1" hangingPunct="1">
              <a:spcBef>
                <a:spcPct val="0"/>
              </a:spcBef>
              <a:buFontTx/>
              <a:buNone/>
            </a:pPr>
            <a:endParaRPr lang="es-AR" altLang="en-US" sz="4500" dirty="0">
              <a:ea typeface="휴먼매직체"/>
            </a:endParaRPr>
          </a:p>
          <a:p>
            <a:pPr marL="0" indent="0" defTabSz="508000" eaLnBrk="1" hangingPunct="1">
              <a:spcBef>
                <a:spcPct val="0"/>
              </a:spcBef>
              <a:buFontTx/>
              <a:buNone/>
            </a:pPr>
            <a:endParaRPr lang="es-AR" altLang="en-US" sz="4500" dirty="0">
              <a:ea typeface="휴먼매직체"/>
            </a:endParaRPr>
          </a:p>
          <a:p>
            <a:pPr marL="0" indent="0" defTabSz="508000" eaLnBrk="1" hangingPunct="1">
              <a:spcBef>
                <a:spcPct val="0"/>
              </a:spcBef>
              <a:buFontTx/>
              <a:buNone/>
            </a:pPr>
            <a:endParaRPr lang="es-AR" altLang="en-US" sz="4500" dirty="0">
              <a:ea typeface="휴먼매직체"/>
            </a:endParaRPr>
          </a:p>
          <a:p>
            <a:pPr marL="0" indent="0" defTabSz="508000" eaLnBrk="1" hangingPunct="1">
              <a:spcBef>
                <a:spcPct val="0"/>
              </a:spcBef>
              <a:buFontTx/>
              <a:buNone/>
            </a:pPr>
            <a:endParaRPr lang="es-AR" altLang="en-US" sz="7400" dirty="0">
              <a:ea typeface="휴먼매직체"/>
            </a:endParaRPr>
          </a:p>
          <a:p>
            <a:pPr marL="0" indent="0" defTabSz="508000" eaLnBrk="1" hangingPunct="1">
              <a:spcBef>
                <a:spcPct val="0"/>
              </a:spcBef>
              <a:buFontTx/>
              <a:buNone/>
            </a:pPr>
            <a:endParaRPr lang="es-AR" altLang="en-US" sz="7400" dirty="0">
              <a:ea typeface="휴먼매직체"/>
            </a:endParaRPr>
          </a:p>
          <a:p>
            <a:pPr marL="0" indent="0" defTabSz="508000" eaLnBrk="1" hangingPunct="1">
              <a:spcBef>
                <a:spcPct val="0"/>
              </a:spcBef>
              <a:buFontTx/>
              <a:buNone/>
            </a:pPr>
            <a:endParaRPr lang="es-AR" altLang="en-US" sz="7400" dirty="0">
              <a:ea typeface="휴먼매직체"/>
            </a:endParaRPr>
          </a:p>
          <a:p>
            <a:pPr marL="0" indent="0" algn="ctr" defTabSz="508000" eaLnBrk="1" hangingPunct="1">
              <a:spcBef>
                <a:spcPct val="0"/>
              </a:spcBef>
              <a:buFontTx/>
              <a:buNone/>
            </a:pPr>
            <a:r>
              <a:rPr lang="es-AR" altLang="en-US" sz="11200" b="1" dirty="0">
                <a:ea typeface="휴먼매직체"/>
              </a:rPr>
              <a:t>TRATAMIENTOS   MAS    DINAMICOS</a:t>
            </a:r>
          </a:p>
          <a:p>
            <a:pPr marL="0" indent="0" defTabSz="508000" eaLnBrk="1" hangingPunct="1">
              <a:spcBef>
                <a:spcPct val="0"/>
              </a:spcBef>
              <a:buFontTx/>
              <a:buNone/>
            </a:pPr>
            <a:endParaRPr lang="es-AR" altLang="en-US" sz="2500" dirty="0">
              <a:ea typeface="휴먼매직체"/>
            </a:endParaRPr>
          </a:p>
          <a:p>
            <a:pPr marL="0" indent="0" defTabSz="508000" eaLnBrk="1" hangingPunct="1">
              <a:spcBef>
                <a:spcPct val="0"/>
              </a:spcBef>
              <a:buFontTx/>
              <a:buNone/>
            </a:pPr>
            <a:endParaRPr lang="es-AR" altLang="en-US" sz="1400" dirty="0">
              <a:latin typeface="NanumGothic"/>
              <a:ea typeface="휴먼매직체"/>
            </a:endParaRPr>
          </a:p>
          <a:p>
            <a:pPr marL="0" indent="0" defTabSz="508000" eaLnBrk="1" hangingPunct="1">
              <a:spcBef>
                <a:spcPct val="0"/>
              </a:spcBef>
              <a:buFontTx/>
              <a:buNone/>
            </a:pPr>
            <a:endParaRPr lang="es-AR" altLang="en-US" sz="1400" dirty="0">
              <a:latin typeface="NanumGothic"/>
              <a:ea typeface="휴먼매직체"/>
            </a:endParaRPr>
          </a:p>
          <a:p>
            <a:pPr marL="0" indent="0" defTabSz="508000" eaLnBrk="1" hangingPunct="1">
              <a:spcBef>
                <a:spcPct val="0"/>
              </a:spcBef>
              <a:buFontTx/>
              <a:buNone/>
            </a:pPr>
            <a:endParaRPr lang="es-AR" altLang="en-US" sz="1400" dirty="0">
              <a:latin typeface="NanumGothic"/>
              <a:ea typeface="휴먼매직체"/>
            </a:endParaRPr>
          </a:p>
          <a:p>
            <a:pPr marL="0" indent="0" defTabSz="508000" eaLnBrk="1" hangingPunct="1">
              <a:spcBef>
                <a:spcPct val="0"/>
              </a:spcBef>
              <a:buFontTx/>
              <a:buNone/>
            </a:pPr>
            <a:endParaRPr lang="es-AR" altLang="en-US" sz="1400" dirty="0">
              <a:latin typeface="NanumGothic"/>
              <a:ea typeface="휴먼매직체"/>
            </a:endParaRPr>
          </a:p>
        </p:txBody>
      </p:sp>
      <p:pic>
        <p:nvPicPr>
          <p:cNvPr id="2" name="Picture 1" descr="/storage/sdcard0/.polaris_temp/fImage41554684426.jpeg"/>
          <p:cNvPicPr>
            <a:picLocks noGrp="1" noChangeAspect="1"/>
          </p:cNvPicPr>
          <p:nvPr>
            <p:ph type="pic" idx="2"/>
          </p:nvPr>
        </p:nvPicPr>
        <p:blipFill rotWithShape="1">
          <a:blip r:embed="rId3" cstate="print">
            <a:extLst/>
          </a:blip>
          <a:srcRect l="15061" r="15061"/>
          <a:stretch>
            <a:fillRect/>
          </a:stretch>
        </p:blipFill>
        <p:spPr>
          <a:xfrm>
            <a:off x="4788024" y="1713385"/>
            <a:ext cx="3959622" cy="4250322"/>
          </a:xfrm>
          <a:ln w="12700" cap="flat">
            <a:solidFill>
              <a:srgbClr val="FF0000">
                <a:alpha val="100000"/>
              </a:srgbClr>
            </a:solidFill>
          </a:ln>
          <a:effectLst>
            <a:glow rad="139700">
              <a:srgbClr val="3C77ED"/>
            </a:glow>
          </a:effectLst>
        </p:spPr>
      </p:pic>
      <p:sp>
        <p:nvSpPr>
          <p:cNvPr id="5" name="4 CuadroTexto"/>
          <p:cNvSpPr txBox="1"/>
          <p:nvPr/>
        </p:nvSpPr>
        <p:spPr>
          <a:xfrm>
            <a:off x="4932040" y="5517232"/>
            <a:ext cx="36724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dirty="0"/>
              <a:t>HETH LEDGER  ( 1978 -2014 )</a:t>
            </a:r>
          </a:p>
        </p:txBody>
      </p:sp>
      <p:sp>
        <p:nvSpPr>
          <p:cNvPr id="6" name="5 Flecha abajo"/>
          <p:cNvSpPr/>
          <p:nvPr/>
        </p:nvSpPr>
        <p:spPr>
          <a:xfrm>
            <a:off x="2267743" y="5125858"/>
            <a:ext cx="914283" cy="712295"/>
          </a:xfrm>
          <a:prstGeom prst="downArrow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1"/>
          <p:cNvSpPr>
            <a:spLocks noGrp="1"/>
          </p:cNvSpPr>
          <p:nvPr>
            <p:ph type="title"/>
          </p:nvPr>
        </p:nvSpPr>
        <p:spPr>
          <a:xfrm>
            <a:off x="38236" y="-75357"/>
            <a:ext cx="8229600" cy="1143000"/>
          </a:xfrm>
        </p:spPr>
        <p:txBody>
          <a:bodyPr>
            <a:normAutofit/>
          </a:bodyPr>
          <a:lstStyle/>
          <a:p>
            <a:r>
              <a:rPr lang="es-ES" sz="4000" dirty="0"/>
              <a:t>¿ Qué PASO EN LA ARGENTINA … ? </a:t>
            </a:r>
          </a:p>
        </p:txBody>
      </p:sp>
      <p:sp>
        <p:nvSpPr>
          <p:cNvPr id="24" name="Rectangle 6"/>
          <p:cNvSpPr>
            <a:spLocks noGrp="1"/>
          </p:cNvSpPr>
          <p:nvPr>
            <p:ph type="body" sz="quarter" idx="14"/>
          </p:nvPr>
        </p:nvSpPr>
        <p:spPr>
          <a:xfrm>
            <a:off x="228600" y="594289"/>
            <a:ext cx="8229600" cy="1143000"/>
          </a:xfrm>
        </p:spPr>
        <p:txBody>
          <a:bodyPr/>
          <a:lstStyle/>
          <a:p>
            <a:r>
              <a:rPr lang="es-ES" dirty="0"/>
              <a:t>ULTIMOS 20 AÑOS </a:t>
            </a:r>
          </a:p>
        </p:txBody>
      </p:sp>
      <p:sp>
        <p:nvSpPr>
          <p:cNvPr id="22" name="Rectangle 7"/>
          <p:cNvSpPr>
            <a:spLocks noGrp="1"/>
          </p:cNvSpPr>
          <p:nvPr>
            <p:ph type="body" sz="quarter" idx="15"/>
          </p:nvPr>
        </p:nvSpPr>
        <p:spPr>
          <a:xfrm>
            <a:off x="418964" y="1737289"/>
            <a:ext cx="7848872" cy="3528392"/>
          </a:xfrm>
        </p:spPr>
        <p:txBody>
          <a:bodyPr>
            <a:noAutofit/>
          </a:bodyPr>
          <a:lstStyle/>
          <a:p>
            <a:pPr marL="0" indent="0" algn="l">
              <a:buFontTx/>
              <a:buChar char="-"/>
            </a:pPr>
            <a:r>
              <a:rPr lang="es-US" sz="2800" dirty="0"/>
              <a:t> LEGALIZACION</a:t>
            </a:r>
            <a:r>
              <a:rPr lang="es-ES" sz="2800" dirty="0"/>
              <a:t> DE LA MARIHUANA</a:t>
            </a:r>
          </a:p>
          <a:p>
            <a:pPr marL="0" indent="0" algn="l">
              <a:buFontTx/>
              <a:buChar char="-"/>
            </a:pPr>
            <a:r>
              <a:rPr lang="es-US" sz="2800" dirty="0"/>
              <a:t> </a:t>
            </a:r>
            <a:r>
              <a:rPr lang="es-ES" sz="2800" dirty="0"/>
              <a:t>200.000 ADICTOS AL PACO</a:t>
            </a:r>
          </a:p>
          <a:p>
            <a:pPr marL="0" indent="0" algn="l">
              <a:buFontTx/>
              <a:buChar char="-"/>
            </a:pPr>
            <a:r>
              <a:rPr lang="es-US" sz="2800" dirty="0"/>
              <a:t> BAJA</a:t>
            </a:r>
            <a:r>
              <a:rPr lang="es-ES" sz="2800" dirty="0"/>
              <a:t> LA EDAD DE INICIO DE CONSUMO A 11-12 AÑOS </a:t>
            </a:r>
          </a:p>
          <a:p>
            <a:pPr marL="0" indent="0" algn="l">
              <a:buFontTx/>
              <a:buChar char="-"/>
            </a:pPr>
            <a:r>
              <a:rPr lang="es-US" sz="2800" dirty="0"/>
              <a:t> </a:t>
            </a:r>
            <a:r>
              <a:rPr lang="es-ES" sz="2800" dirty="0"/>
              <a:t>BANALIZACION DE LA CULTURA DEL CONSUMO</a:t>
            </a:r>
          </a:p>
          <a:p>
            <a:pPr marL="0" indent="0" algn="l">
              <a:buFontTx/>
              <a:buChar char="-"/>
            </a:pPr>
            <a:r>
              <a:rPr lang="es-US" sz="2800" dirty="0"/>
              <a:t> LEY</a:t>
            </a:r>
            <a:r>
              <a:rPr lang="es-ES" sz="2800" dirty="0"/>
              <a:t> DE SALUD MENTAL – PROYECTO DE CIERRE DE LAS CT’S</a:t>
            </a:r>
          </a:p>
          <a:p>
            <a:pPr marL="0" indent="0" algn="l">
              <a:buFontTx/>
              <a:buChar char="-"/>
            </a:pPr>
            <a:r>
              <a:rPr lang="es-US" sz="2800" dirty="0"/>
              <a:t> </a:t>
            </a:r>
            <a:r>
              <a:rPr lang="es-ES" sz="2800" dirty="0"/>
              <a:t>DESJUDICIALIZACION DE LA ASISTENCIA</a:t>
            </a:r>
            <a:endParaRPr lang="es-US" sz="2800" dirty="0"/>
          </a:p>
          <a:p>
            <a:pPr marL="0" indent="0" algn="l">
              <a:buFontTx/>
              <a:buChar char="-"/>
            </a:pPr>
            <a:r>
              <a:rPr lang="es-US" sz="2800" dirty="0"/>
              <a:t> POLICONSUMO</a:t>
            </a:r>
          </a:p>
          <a:p>
            <a:pPr marL="0" indent="0" algn="l">
              <a:buFontTx/>
              <a:buChar char="-"/>
            </a:pPr>
            <a:r>
              <a:rPr lang="es-US" sz="2800" dirty="0"/>
              <a:t> Tratamientos breves</a:t>
            </a:r>
            <a:endParaRPr lang="es-ES" sz="28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ext Box 1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/>
          </a:bodyPr>
          <a:lstStyle/>
          <a:p>
            <a:pPr algn="just" defTabSz="508000" eaLnBrk="1" fontAlgn="auto" hangingPunct="1">
              <a:spcAft>
                <a:spcPts val="0"/>
              </a:spcAft>
              <a:defRPr/>
            </a:pPr>
            <a:r>
              <a:rPr lang="en-US" altLang="ko-KR" dirty="0">
                <a:solidFill>
                  <a:srgbClr val="FF0000"/>
                </a:solidFill>
                <a:latin typeface="Papyrus" pitchFamily="66" charset="0"/>
                <a:cs typeface="+mj-cs"/>
              </a:rPr>
              <a:t>NUEVOS     PARADIGMAS</a:t>
            </a:r>
            <a:endParaRPr altLang="en-US" dirty="0">
              <a:solidFill>
                <a:srgbClr val="FF0000"/>
              </a:solidFill>
              <a:latin typeface="Papyrus" pitchFamily="66" charset="0"/>
              <a:cs typeface="+mj-cs"/>
            </a:endParaRPr>
          </a:p>
        </p:txBody>
      </p:sp>
      <p:sp>
        <p:nvSpPr>
          <p:cNvPr id="4" name="Text Box 2"/>
          <p:cNvSpPr>
            <a:spLocks noGrp="1" noChangeArrowheads="1"/>
          </p:cNvSpPr>
          <p:nvPr>
            <p:ph type="body" idx="1"/>
          </p:nvPr>
        </p:nvSpPr>
        <p:spPr>
          <a:xfrm>
            <a:off x="457200" y="1536700"/>
            <a:ext cx="4043363" cy="641350"/>
          </a:xfrm>
          <a:prstGeom prst="roundRect">
            <a:avLst/>
          </a:prstGeom>
          <a:gradFill rotWithShape="1">
            <a:gsLst>
              <a:gs pos="0">
                <a:srgbClr val="00B0F0"/>
              </a:gs>
              <a:gs pos="100000">
                <a:srgbClr val="BEEEFF"/>
              </a:gs>
            </a:gsLst>
            <a:lin ang="16200000"/>
          </a:gradFill>
          <a:ln w="0" cap="flat"/>
          <a:effectLst>
            <a:outerShdw blurRad="40005" dist="38100" dir="5400000" rotWithShape="0">
              <a:srgbClr val="000000">
                <a:alpha val="37680"/>
              </a:srgbClr>
            </a:outerShdw>
          </a:effectLst>
        </p:spPr>
        <p:txBody>
          <a:bodyPr>
            <a:normAutofit fontScale="92500" lnSpcReduction="20000"/>
          </a:bodyPr>
          <a:lstStyle/>
          <a:p>
            <a:pPr marL="0" indent="0" defTabSz="508000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ko-KR" sz="2000" dirty="0">
                <a:latin typeface="Verdana" charset="0"/>
                <a:cs typeface="+mn-cs"/>
              </a:rPr>
              <a:t>ADICCION COMO ENFERMEDAD</a:t>
            </a:r>
            <a:endParaRPr altLang="en-US" sz="2000" dirty="0">
              <a:latin typeface="Verdana" charset="0"/>
              <a:cs typeface="+mn-cs"/>
            </a:endParaRPr>
          </a:p>
        </p:txBody>
      </p:sp>
      <p:sp>
        <p:nvSpPr>
          <p:cNvPr id="5" name="Text Box 2"/>
          <p:cNvSpPr>
            <a:spLocks noGrp="1" noChangeArrowheads="1"/>
          </p:cNvSpPr>
          <p:nvPr>
            <p:ph type="body" idx="2"/>
          </p:nvPr>
        </p:nvSpPr>
        <p:spPr>
          <a:xfrm>
            <a:off x="457200" y="1536700"/>
            <a:ext cx="4043363" cy="641350"/>
          </a:xfrm>
          <a:prstGeom prst="roundRect">
            <a:avLst/>
          </a:prstGeom>
          <a:gradFill rotWithShape="1">
            <a:gsLst>
              <a:gs pos="0">
                <a:srgbClr val="00B0F0"/>
              </a:gs>
              <a:gs pos="100000">
                <a:srgbClr val="BEEEFF"/>
              </a:gs>
            </a:gsLst>
            <a:lin ang="16200000"/>
          </a:gradFill>
          <a:ln w="0" cap="flat"/>
          <a:effectLst>
            <a:outerShdw blurRad="40005" dist="38100" dir="5400000" rotWithShape="0">
              <a:srgbClr val="000000">
                <a:alpha val="37680"/>
              </a:srgbClr>
            </a:outerShdw>
          </a:effectLst>
        </p:spPr>
        <p:txBody>
          <a:bodyPr>
            <a:normAutofit fontScale="92500" lnSpcReduction="20000"/>
          </a:bodyPr>
          <a:lstStyle/>
          <a:p>
            <a:pPr marL="0" indent="0" defTabSz="508000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ko-KR" sz="2000" dirty="0">
                <a:latin typeface="Verdana" charset="0"/>
                <a:cs typeface="+mn-cs"/>
              </a:rPr>
              <a:t>ADICCION COMO ENFERMEDAD</a:t>
            </a:r>
            <a:endParaRPr altLang="en-US" sz="2000" dirty="0">
              <a:latin typeface="Verdana" charset="0"/>
              <a:cs typeface="+mn-cs"/>
            </a:endParaRPr>
          </a:p>
        </p:txBody>
      </p:sp>
      <p:sp>
        <p:nvSpPr>
          <p:cNvPr id="54277" name="Text Box 5"/>
          <p:cNvSpPr>
            <a:spLocks noGrp="1" noChangeArrowheads="1"/>
          </p:cNvSpPr>
          <p:nvPr>
            <p:ph idx="3"/>
          </p:nvPr>
        </p:nvSpPr>
        <p:spPr>
          <a:xfrm>
            <a:off x="457200" y="2759075"/>
            <a:ext cx="7559675" cy="3368675"/>
          </a:xfrm>
        </p:spPr>
        <p:txBody>
          <a:bodyPr/>
          <a:lstStyle/>
          <a:p>
            <a:pPr marL="228600" indent="-228600" defTabSz="508000" eaLnBrk="1" hangingPunct="1">
              <a:lnSpc>
                <a:spcPct val="90000"/>
              </a:lnSpc>
              <a:spcBef>
                <a:spcPct val="0"/>
              </a:spcBef>
              <a:buClr>
                <a:srgbClr val="000000"/>
              </a:buClr>
              <a:buFont typeface="NanumGothic"/>
              <a:buChar char="•"/>
            </a:pPr>
            <a:endParaRPr lang="en-US" altLang="ko-KR" sz="2400" dirty="0">
              <a:latin typeface="NanumGothic"/>
            </a:endParaRPr>
          </a:p>
          <a:p>
            <a:pPr marL="228600" indent="-228600" defTabSz="508000" eaLnBrk="1" hangingPunct="1">
              <a:lnSpc>
                <a:spcPct val="90000"/>
              </a:lnSpc>
              <a:spcBef>
                <a:spcPct val="0"/>
              </a:spcBef>
              <a:buClr>
                <a:srgbClr val="000000"/>
              </a:buClr>
              <a:buFont typeface="NanumGothic"/>
              <a:buChar char="•"/>
            </a:pPr>
            <a:r>
              <a:rPr lang="en-US" altLang="ko-KR" sz="2400" dirty="0">
                <a:latin typeface="NanumGothic"/>
              </a:rPr>
              <a:t>PROGRAMAS DE REDUCCION DE DAÑO</a:t>
            </a:r>
            <a:endParaRPr lang="es-AR" altLang="en-US" sz="2400" dirty="0">
              <a:latin typeface="NanumGothic"/>
              <a:ea typeface="휴먼매직체"/>
            </a:endParaRPr>
          </a:p>
          <a:p>
            <a:pPr marL="228600" indent="-228600" defTabSz="508000" eaLnBrk="1" hangingPunct="1">
              <a:lnSpc>
                <a:spcPct val="90000"/>
              </a:lnSpc>
              <a:spcBef>
                <a:spcPct val="0"/>
              </a:spcBef>
              <a:buClr>
                <a:srgbClr val="000000"/>
              </a:buClr>
              <a:buFont typeface="NanumGothic"/>
              <a:buChar char="•"/>
            </a:pPr>
            <a:endParaRPr lang="en-US" altLang="ko-KR" dirty="0">
              <a:latin typeface="NanumGothic"/>
            </a:endParaRPr>
          </a:p>
          <a:p>
            <a:pPr marL="228600" indent="-228600" defTabSz="508000" eaLnBrk="1" hangingPunct="1">
              <a:lnSpc>
                <a:spcPct val="90000"/>
              </a:lnSpc>
              <a:spcBef>
                <a:spcPct val="0"/>
              </a:spcBef>
              <a:buClr>
                <a:srgbClr val="000000"/>
              </a:buClr>
              <a:buFont typeface="NanumGothic"/>
              <a:buChar char="•"/>
            </a:pPr>
            <a:r>
              <a:rPr lang="en-US" altLang="ko-KR" dirty="0">
                <a:latin typeface="NanumGothic"/>
              </a:rPr>
              <a:t>PRIVILEGIA </a:t>
            </a:r>
            <a:r>
              <a:rPr lang="es-US" altLang="ko-KR" dirty="0">
                <a:latin typeface="NanumGothic"/>
              </a:rPr>
              <a:t>“</a:t>
            </a:r>
            <a:r>
              <a:rPr lang="es-US" altLang="ko-KR" i="1" dirty="0">
                <a:latin typeface="NanumGothic"/>
              </a:rPr>
              <a:t>DERECHOS</a:t>
            </a:r>
            <a:r>
              <a:rPr lang="en-US" altLang="ko-KR" dirty="0">
                <a:latin typeface="NanumGothic"/>
              </a:rPr>
              <a:t> </a:t>
            </a:r>
            <a:r>
              <a:rPr lang="en-US" altLang="ko-KR" i="1" dirty="0">
                <a:latin typeface="NanumGothic"/>
              </a:rPr>
              <a:t>INDIVIDUALES</a:t>
            </a:r>
            <a:r>
              <a:rPr lang="es-US" altLang="ko-KR" i="1" dirty="0">
                <a:latin typeface="NanumGothic"/>
              </a:rPr>
              <a:t> </a:t>
            </a:r>
            <a:r>
              <a:rPr lang="es-US" altLang="ko-KR" dirty="0">
                <a:latin typeface="NanumGothic"/>
              </a:rPr>
              <a:t>“ SOBRE LOS DERECHOS DE OTROS.</a:t>
            </a:r>
            <a:endParaRPr lang="es-AR" altLang="en-US" i="1" dirty="0">
              <a:latin typeface="NanumGothic"/>
              <a:ea typeface="휴먼매직체"/>
            </a:endParaRPr>
          </a:p>
          <a:p>
            <a:pPr marL="228600" indent="-228600" defTabSz="508000" eaLnBrk="1" hangingPunct="1">
              <a:lnSpc>
                <a:spcPct val="90000"/>
              </a:lnSpc>
              <a:spcBef>
                <a:spcPct val="0"/>
              </a:spcBef>
              <a:buClr>
                <a:srgbClr val="000000"/>
              </a:buClr>
              <a:buFont typeface="NanumGothic"/>
              <a:buChar char="•"/>
            </a:pPr>
            <a:endParaRPr lang="en-US" altLang="ko-KR" dirty="0">
              <a:latin typeface="NanumGothic"/>
            </a:endParaRPr>
          </a:p>
          <a:p>
            <a:pPr marL="228600" indent="-228600" defTabSz="508000" eaLnBrk="1" hangingPunct="1">
              <a:lnSpc>
                <a:spcPct val="90000"/>
              </a:lnSpc>
              <a:spcBef>
                <a:spcPct val="0"/>
              </a:spcBef>
              <a:buClr>
                <a:srgbClr val="000000"/>
              </a:buClr>
              <a:buFont typeface="NanumGothic"/>
              <a:buChar char="•"/>
            </a:pPr>
            <a:r>
              <a:rPr lang="en-US" altLang="ko-KR" dirty="0">
                <a:latin typeface="NanumGothic"/>
              </a:rPr>
              <a:t>EXPERIENCIA ARGENTINA EN ROSARIO.</a:t>
            </a:r>
            <a:r>
              <a:rPr lang="es-US" altLang="ko-KR" dirty="0">
                <a:latin typeface="NanumGothic"/>
              </a:rPr>
              <a:t> ULTIMOS</a:t>
            </a:r>
            <a:r>
              <a:rPr lang="en-US" altLang="ko-KR" dirty="0">
                <a:latin typeface="NanumGothic"/>
              </a:rPr>
              <a:t> AÑOS A NIVEL NACIONAL</a:t>
            </a:r>
            <a:endParaRPr lang="es-AR" altLang="en-US" dirty="0">
              <a:latin typeface="NanumGothic"/>
              <a:ea typeface="휴먼매직체"/>
            </a:endParaRPr>
          </a:p>
          <a:p>
            <a:pPr marL="228600" indent="-228600" defTabSz="508000" eaLnBrk="1" hangingPunct="1">
              <a:lnSpc>
                <a:spcPct val="90000"/>
              </a:lnSpc>
              <a:spcBef>
                <a:spcPct val="0"/>
              </a:spcBef>
              <a:buClr>
                <a:srgbClr val="000000"/>
              </a:buClr>
              <a:buFont typeface="NanumGothic"/>
              <a:buChar char="•"/>
            </a:pPr>
            <a:endParaRPr lang="en-US" altLang="ko-KR" dirty="0">
              <a:latin typeface="NanumGothic"/>
            </a:endParaRPr>
          </a:p>
          <a:p>
            <a:pPr marL="228600" indent="-228600" defTabSz="508000" eaLnBrk="1" hangingPunct="1">
              <a:lnSpc>
                <a:spcPct val="90000"/>
              </a:lnSpc>
              <a:spcBef>
                <a:spcPct val="0"/>
              </a:spcBef>
              <a:buClr>
                <a:srgbClr val="000000"/>
              </a:buClr>
              <a:buFont typeface="NanumGothic"/>
              <a:buChar char="•"/>
            </a:pPr>
            <a:r>
              <a:rPr lang="en-US" altLang="ko-KR" dirty="0">
                <a:latin typeface="NanumGothic"/>
              </a:rPr>
              <a:t>FRACASO EN EUROPA (</a:t>
            </a:r>
            <a:r>
              <a:rPr lang="es-US" altLang="ko-KR" dirty="0">
                <a:latin typeface="NanumGothic"/>
              </a:rPr>
              <a:t> SUECIA</a:t>
            </a:r>
            <a:r>
              <a:rPr lang="en-US" altLang="ko-KR" dirty="0">
                <a:latin typeface="NanumGothic"/>
              </a:rPr>
              <a:t> Y HOLANDA</a:t>
            </a:r>
            <a:r>
              <a:rPr lang="es-US" altLang="ko-KR" dirty="0">
                <a:latin typeface="NanumGothic"/>
              </a:rPr>
              <a:t> </a:t>
            </a:r>
            <a:r>
              <a:rPr lang="en-US" altLang="ko-KR" dirty="0">
                <a:latin typeface="NanumGothic"/>
              </a:rPr>
              <a:t>)</a:t>
            </a:r>
            <a:endParaRPr lang="es-AR" altLang="en-US" dirty="0">
              <a:latin typeface="NanumGothic"/>
              <a:ea typeface="휴먼매직체"/>
            </a:endParaRPr>
          </a:p>
        </p:txBody>
      </p:sp>
      <p:sp>
        <p:nvSpPr>
          <p:cNvPr id="6" name="Text Box 2"/>
          <p:cNvSpPr>
            <a:spLocks noGrp="1" noChangeArrowheads="1"/>
          </p:cNvSpPr>
          <p:nvPr>
            <p:ph idx="4"/>
          </p:nvPr>
        </p:nvSpPr>
        <p:spPr>
          <a:xfrm>
            <a:off x="457200" y="1536700"/>
            <a:ext cx="7543800" cy="893090"/>
          </a:xfrm>
          <a:prstGeom prst="round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indent="0" algn="ctr" defTabSz="508000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en-US" sz="2400" i="1" dirty="0">
                <a:latin typeface="Stencil" pitchFamily="82" charset="0"/>
                <a:cs typeface="+mn-cs"/>
              </a:rPr>
              <a:t>“</a:t>
            </a:r>
            <a:r>
              <a:rPr lang="en-US" altLang="en-US" sz="3600" i="1" dirty="0">
                <a:latin typeface="Stencil" pitchFamily="82" charset="0"/>
                <a:cs typeface="+mn-cs"/>
              </a:rPr>
              <a:t>el consumo </a:t>
            </a:r>
            <a:r>
              <a:rPr lang="en-US" altLang="en-US" sz="3600" i="1" dirty="0" err="1">
                <a:latin typeface="Stencil" pitchFamily="82" charset="0"/>
                <a:cs typeface="+mn-cs"/>
              </a:rPr>
              <a:t>problematico</a:t>
            </a:r>
            <a:r>
              <a:rPr lang="en-US" altLang="en-US" sz="2400" i="1" dirty="0">
                <a:latin typeface="Stencil" pitchFamily="82" charset="0"/>
                <a:cs typeface="+mn-cs"/>
              </a:rPr>
              <a:t>”</a:t>
            </a:r>
            <a:endParaRPr altLang="en-US" sz="2400" i="1" dirty="0">
              <a:latin typeface="Stencil" pitchFamily="82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7472125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QuizShow">
  <a:themeElements>
    <a:clrScheme name="Opulent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Opulent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pulent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</a:schemeClr>
            </a:gs>
            <a:gs pos="100000">
              <a:schemeClr val="phClr">
                <a:shade val="80000"/>
                <a:satMod val="150000"/>
              </a:schemeClr>
            </a:gs>
          </a:gsLst>
          <a:path path="circle">
            <a:fillToRect l="50000" t="50000"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70000"/>
              </a:schemeClr>
            </a:duotone>
          </a:blip>
          <a:tile tx="0" ty="0" sx="100000" sy="100000" flip="none" algn="t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55000" dist="50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55000" dist="50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QuizShow</Template>
  <TotalTime>0</TotalTime>
  <Words>838</Words>
  <Application>Microsoft Office PowerPoint</Application>
  <PresentationFormat>Presentación en pantalla (4:3)</PresentationFormat>
  <Paragraphs>182</Paragraphs>
  <Slides>20</Slides>
  <Notes>9</Notes>
  <HiddenSlides>0</HiddenSlides>
  <MMClips>0</MMClips>
  <ScaleCrop>false</ScaleCrop>
  <HeadingPairs>
    <vt:vector size="6" baseType="variant">
      <vt:variant>
        <vt:lpstr>Fuentes usadas</vt:lpstr>
      </vt:variant>
      <vt:variant>
        <vt:i4>11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20</vt:i4>
      </vt:variant>
    </vt:vector>
  </HeadingPairs>
  <TitlesOfParts>
    <vt:vector size="32" baseType="lpstr">
      <vt:lpstr>Arial</vt:lpstr>
      <vt:lpstr>Book Antiqua</vt:lpstr>
      <vt:lpstr>Calibri</vt:lpstr>
      <vt:lpstr>HY그래픽M</vt:lpstr>
      <vt:lpstr>휴먼매직체</vt:lpstr>
      <vt:lpstr>NanumGothic</vt:lpstr>
      <vt:lpstr>Papyrus</vt:lpstr>
      <vt:lpstr>Stencil</vt:lpstr>
      <vt:lpstr>Trebuchet MS</vt:lpstr>
      <vt:lpstr>Verdana</vt:lpstr>
      <vt:lpstr>Wingdings 2</vt:lpstr>
      <vt:lpstr>QuizShow</vt:lpstr>
      <vt:lpstr>COMUNIDAD TERAPEUTICA  MODERNIZACION DE LOS DISPOSITIVOS DE REHABILITACION EN PATOLOGIAS DEL  VACIO  </vt:lpstr>
      <vt:lpstr>            </vt:lpstr>
      <vt:lpstr>DEFINICION ACTUAL  COMUNIDAD TERAPEUTICA</vt:lpstr>
      <vt:lpstr>PRINCIPIOS DE LA ASISTENCIA DINAMISMO CLINICO</vt:lpstr>
      <vt:lpstr>Presentación de PowerPoint</vt:lpstr>
      <vt:lpstr>NO EXISTEN LAS COMUNIDADES CERRADAS</vt:lpstr>
      <vt:lpstr>ADICCIONES</vt:lpstr>
      <vt:lpstr>¿ Qué PASO EN LA ARGENTINA … ? </vt:lpstr>
      <vt:lpstr>NUEVOS     PARADIGMAS</vt:lpstr>
      <vt:lpstr>TIPO DE DEMANDA PROGRAMA DE MUJERES</vt:lpstr>
      <vt:lpstr>GRADIVA MUJERES</vt:lpstr>
      <vt:lpstr>GRADIVA MUJERES</vt:lpstr>
      <vt:lpstr>GRADIVA - ULTIMOS 20 AÑOS  </vt:lpstr>
      <vt:lpstr>Fase Admisión : 0 a 4 meses</vt:lpstr>
      <vt:lpstr>    SURGIMIENTO DE LA ADICCION DESDOBLAMIENTO  SINTOMATICO (Aportes Macci)  </vt:lpstr>
      <vt:lpstr>DESDOBLAMIENTO  SINTOMATICO HENRI EY – ESTUDIOS SOBRE DELIRIOS</vt:lpstr>
      <vt:lpstr>      DELIRIO COCAINICO MEGALOMANO                                +         DESDOBLAMIENTO SINTOMATICO              ( PARANOIA / MELANCOLIA) </vt:lpstr>
      <vt:lpstr>ABANDONADOS</vt:lpstr>
      <vt:lpstr>Porque SI a la REHABilitacion</vt:lpstr>
      <vt:lpstr>MUCHAS GRACIAS POR SU ATENCION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COMUNIDAD TERAPEUTICA  MODERNIZACION DE LOS DISPOSITIVOS DE REHABILITACION EN PATOLOGIAS DEL  ABANDONO  </dc:title>
  <dc:creator/>
  <cp:lastModifiedBy/>
  <cp:revision>10</cp:revision>
  <dcterms:created xsi:type="dcterms:W3CDTF">2016-04-10T22:51:53Z</dcterms:created>
  <dcterms:modified xsi:type="dcterms:W3CDTF">2017-04-25T13:32:07Z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LCID">
    <vt:i4>3082</vt:i4>
  </property>
  <property fmtid="{D5CDD505-2E9C-101B-9397-08002B2CF9AE}" pid="3" name="_Version">
    <vt:lpwstr>12.0.4518</vt:lpwstr>
  </property>
</Properties>
</file>