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4" r:id="rId1"/>
  </p:sldMasterIdLst>
  <p:sldIdLst>
    <p:sldId id="256" r:id="rId2"/>
    <p:sldId id="257" r:id="rId3"/>
    <p:sldId id="258"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D2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5" autoAdjust="0"/>
    <p:restoredTop sz="94660"/>
  </p:normalViewPr>
  <p:slideViewPr>
    <p:cSldViewPr snapToGrid="0">
      <p:cViewPr varScale="1">
        <p:scale>
          <a:sx n="65" d="100"/>
          <a:sy n="65" d="100"/>
        </p:scale>
        <p:origin x="96" y="4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DA6635-FA36-425E-AE56-93E5D9C7BE2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s-ES"/>
        </a:p>
      </dgm:t>
    </dgm:pt>
    <dgm:pt modelId="{23BBFC83-CB0A-4582-AD46-8FA1BB9BA333}">
      <dgm:prSet/>
      <dgm:spPr/>
      <dgm:t>
        <a:bodyPr/>
        <a:lstStyle/>
        <a:p>
          <a:endParaRPr lang="es-AR" dirty="0"/>
        </a:p>
      </dgm:t>
    </dgm:pt>
    <dgm:pt modelId="{15A71C5A-2110-436B-BCFC-870F83F71B40}" type="parTrans" cxnId="{4FC5A44E-2C0C-46CD-82F9-B6FF94FD9397}">
      <dgm:prSet/>
      <dgm:spPr/>
      <dgm:t>
        <a:bodyPr/>
        <a:lstStyle/>
        <a:p>
          <a:endParaRPr lang="es-ES"/>
        </a:p>
      </dgm:t>
    </dgm:pt>
    <dgm:pt modelId="{F0D27FB6-F8AB-42BE-B031-86F8BC9801C3}" type="sibTrans" cxnId="{4FC5A44E-2C0C-46CD-82F9-B6FF94FD9397}">
      <dgm:prSet/>
      <dgm:spPr/>
      <dgm:t>
        <a:bodyPr/>
        <a:lstStyle/>
        <a:p>
          <a:endParaRPr lang="es-ES"/>
        </a:p>
      </dgm:t>
    </dgm:pt>
    <dgm:pt modelId="{8284FFB8-9ECD-4AB2-8129-1FB95EDCF34C}" type="pres">
      <dgm:prSet presAssocID="{05DA6635-FA36-425E-AE56-93E5D9C7BE22}" presName="linearFlow" presStyleCnt="0">
        <dgm:presLayoutVars>
          <dgm:dir/>
          <dgm:animLvl val="lvl"/>
          <dgm:resizeHandles val="exact"/>
        </dgm:presLayoutVars>
      </dgm:prSet>
      <dgm:spPr/>
    </dgm:pt>
    <dgm:pt modelId="{C29DAD46-E071-43B5-AF9D-79F1790225AD}" type="pres">
      <dgm:prSet presAssocID="{23BBFC83-CB0A-4582-AD46-8FA1BB9BA333}" presName="composite" presStyleCnt="0"/>
      <dgm:spPr/>
    </dgm:pt>
    <dgm:pt modelId="{30B87463-14B7-40AC-9E50-39B266CF73BA}" type="pres">
      <dgm:prSet presAssocID="{23BBFC83-CB0A-4582-AD46-8FA1BB9BA333}" presName="parentText" presStyleLbl="alignNode1" presStyleIdx="0" presStyleCnt="1">
        <dgm:presLayoutVars>
          <dgm:chMax val="1"/>
          <dgm:bulletEnabled val="1"/>
        </dgm:presLayoutVars>
      </dgm:prSet>
      <dgm:spPr/>
    </dgm:pt>
    <dgm:pt modelId="{37511CEF-9680-4AA2-A2A2-01F59FFEF541}" type="pres">
      <dgm:prSet presAssocID="{23BBFC83-CB0A-4582-AD46-8FA1BB9BA333}" presName="descendantText" presStyleLbl="alignAcc1" presStyleIdx="0" presStyleCnt="1" custLinFactNeighborX="0" custLinFactNeighborY="0">
        <dgm:presLayoutVars>
          <dgm:bulletEnabled val="1"/>
        </dgm:presLayoutVars>
      </dgm:prSet>
      <dgm:spPr/>
    </dgm:pt>
  </dgm:ptLst>
  <dgm:cxnLst>
    <dgm:cxn modelId="{23A84E3A-8D30-4489-94EB-963FDA368A08}" type="presOf" srcId="{23BBFC83-CB0A-4582-AD46-8FA1BB9BA333}" destId="{30B87463-14B7-40AC-9E50-39B266CF73BA}" srcOrd="0" destOrd="0" presId="urn:microsoft.com/office/officeart/2005/8/layout/chevron2"/>
    <dgm:cxn modelId="{4FC5A44E-2C0C-46CD-82F9-B6FF94FD9397}" srcId="{05DA6635-FA36-425E-AE56-93E5D9C7BE22}" destId="{23BBFC83-CB0A-4582-AD46-8FA1BB9BA333}" srcOrd="0" destOrd="0" parTransId="{15A71C5A-2110-436B-BCFC-870F83F71B40}" sibTransId="{F0D27FB6-F8AB-42BE-B031-86F8BC9801C3}"/>
    <dgm:cxn modelId="{1AC1FD9D-F431-4ABF-9612-FD0D68CD7123}" type="presOf" srcId="{05DA6635-FA36-425E-AE56-93E5D9C7BE22}" destId="{8284FFB8-9ECD-4AB2-8129-1FB95EDCF34C}" srcOrd="0" destOrd="0" presId="urn:microsoft.com/office/officeart/2005/8/layout/chevron2"/>
    <dgm:cxn modelId="{C97B4C1C-E520-43ED-B0C7-A07DD807D3E8}" type="presParOf" srcId="{8284FFB8-9ECD-4AB2-8129-1FB95EDCF34C}" destId="{C29DAD46-E071-43B5-AF9D-79F1790225AD}" srcOrd="0" destOrd="0" presId="urn:microsoft.com/office/officeart/2005/8/layout/chevron2"/>
    <dgm:cxn modelId="{816AED54-E6D5-4461-BB80-150D16FFBDD0}" type="presParOf" srcId="{C29DAD46-E071-43B5-AF9D-79F1790225AD}" destId="{30B87463-14B7-40AC-9E50-39B266CF73BA}" srcOrd="0" destOrd="0" presId="urn:microsoft.com/office/officeart/2005/8/layout/chevron2"/>
    <dgm:cxn modelId="{E6788C53-EC10-44E6-8241-E594A4E66B0B}" type="presParOf" srcId="{C29DAD46-E071-43B5-AF9D-79F1790225AD}" destId="{37511CEF-9680-4AA2-A2A2-01F59FFEF54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DA6635-FA36-425E-AE56-93E5D9C7BE2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s-ES"/>
        </a:p>
      </dgm:t>
    </dgm:pt>
    <dgm:pt modelId="{23BBFC83-CB0A-4582-AD46-8FA1BB9BA333}">
      <dgm:prSet/>
      <dgm:spPr/>
      <dgm:t>
        <a:bodyPr/>
        <a:lstStyle/>
        <a:p>
          <a:endParaRPr lang="es-AR" dirty="0"/>
        </a:p>
      </dgm:t>
    </dgm:pt>
    <dgm:pt modelId="{15A71C5A-2110-436B-BCFC-870F83F71B40}" type="parTrans" cxnId="{4FC5A44E-2C0C-46CD-82F9-B6FF94FD9397}">
      <dgm:prSet/>
      <dgm:spPr/>
      <dgm:t>
        <a:bodyPr/>
        <a:lstStyle/>
        <a:p>
          <a:endParaRPr lang="es-ES"/>
        </a:p>
      </dgm:t>
    </dgm:pt>
    <dgm:pt modelId="{F0D27FB6-F8AB-42BE-B031-86F8BC9801C3}" type="sibTrans" cxnId="{4FC5A44E-2C0C-46CD-82F9-B6FF94FD9397}">
      <dgm:prSet/>
      <dgm:spPr/>
      <dgm:t>
        <a:bodyPr/>
        <a:lstStyle/>
        <a:p>
          <a:endParaRPr lang="es-ES"/>
        </a:p>
      </dgm:t>
    </dgm:pt>
    <dgm:pt modelId="{8284FFB8-9ECD-4AB2-8129-1FB95EDCF34C}" type="pres">
      <dgm:prSet presAssocID="{05DA6635-FA36-425E-AE56-93E5D9C7BE22}" presName="linearFlow" presStyleCnt="0">
        <dgm:presLayoutVars>
          <dgm:dir/>
          <dgm:animLvl val="lvl"/>
          <dgm:resizeHandles val="exact"/>
        </dgm:presLayoutVars>
      </dgm:prSet>
      <dgm:spPr/>
    </dgm:pt>
    <dgm:pt modelId="{C29DAD46-E071-43B5-AF9D-79F1790225AD}" type="pres">
      <dgm:prSet presAssocID="{23BBFC83-CB0A-4582-AD46-8FA1BB9BA333}" presName="composite" presStyleCnt="0"/>
      <dgm:spPr/>
    </dgm:pt>
    <dgm:pt modelId="{30B87463-14B7-40AC-9E50-39B266CF73BA}" type="pres">
      <dgm:prSet presAssocID="{23BBFC83-CB0A-4582-AD46-8FA1BB9BA333}" presName="parentText" presStyleLbl="alignNode1" presStyleIdx="0" presStyleCnt="1">
        <dgm:presLayoutVars>
          <dgm:chMax val="1"/>
          <dgm:bulletEnabled val="1"/>
        </dgm:presLayoutVars>
      </dgm:prSet>
      <dgm:spPr/>
    </dgm:pt>
    <dgm:pt modelId="{37511CEF-9680-4AA2-A2A2-01F59FFEF541}" type="pres">
      <dgm:prSet presAssocID="{23BBFC83-CB0A-4582-AD46-8FA1BB9BA333}" presName="descendantText" presStyleLbl="alignAcc1" presStyleIdx="0" presStyleCnt="1" custLinFactNeighborY="0">
        <dgm:presLayoutVars>
          <dgm:bulletEnabled val="1"/>
        </dgm:presLayoutVars>
      </dgm:prSet>
      <dgm:spPr/>
    </dgm:pt>
  </dgm:ptLst>
  <dgm:cxnLst>
    <dgm:cxn modelId="{23A84E3A-8D30-4489-94EB-963FDA368A08}" type="presOf" srcId="{23BBFC83-CB0A-4582-AD46-8FA1BB9BA333}" destId="{30B87463-14B7-40AC-9E50-39B266CF73BA}" srcOrd="0" destOrd="0" presId="urn:microsoft.com/office/officeart/2005/8/layout/chevron2"/>
    <dgm:cxn modelId="{4FC5A44E-2C0C-46CD-82F9-B6FF94FD9397}" srcId="{05DA6635-FA36-425E-AE56-93E5D9C7BE22}" destId="{23BBFC83-CB0A-4582-AD46-8FA1BB9BA333}" srcOrd="0" destOrd="0" parTransId="{15A71C5A-2110-436B-BCFC-870F83F71B40}" sibTransId="{F0D27FB6-F8AB-42BE-B031-86F8BC9801C3}"/>
    <dgm:cxn modelId="{1AC1FD9D-F431-4ABF-9612-FD0D68CD7123}" type="presOf" srcId="{05DA6635-FA36-425E-AE56-93E5D9C7BE22}" destId="{8284FFB8-9ECD-4AB2-8129-1FB95EDCF34C}" srcOrd="0" destOrd="0" presId="urn:microsoft.com/office/officeart/2005/8/layout/chevron2"/>
    <dgm:cxn modelId="{C97B4C1C-E520-43ED-B0C7-A07DD807D3E8}" type="presParOf" srcId="{8284FFB8-9ECD-4AB2-8129-1FB95EDCF34C}" destId="{C29DAD46-E071-43B5-AF9D-79F1790225AD}" srcOrd="0" destOrd="0" presId="urn:microsoft.com/office/officeart/2005/8/layout/chevron2"/>
    <dgm:cxn modelId="{816AED54-E6D5-4461-BB80-150D16FFBDD0}" type="presParOf" srcId="{C29DAD46-E071-43B5-AF9D-79F1790225AD}" destId="{30B87463-14B7-40AC-9E50-39B266CF73BA}" srcOrd="0" destOrd="0" presId="urn:microsoft.com/office/officeart/2005/8/layout/chevron2"/>
    <dgm:cxn modelId="{E6788C53-EC10-44E6-8241-E594A4E66B0B}" type="presParOf" srcId="{C29DAD46-E071-43B5-AF9D-79F1790225AD}" destId="{37511CEF-9680-4AA2-A2A2-01F59FFEF54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DA6635-FA36-425E-AE56-93E5D9C7BE2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s-ES"/>
        </a:p>
      </dgm:t>
    </dgm:pt>
    <dgm:pt modelId="{23BBFC83-CB0A-4582-AD46-8FA1BB9BA333}">
      <dgm:prSet/>
      <dgm:spPr/>
      <dgm:t>
        <a:bodyPr/>
        <a:lstStyle/>
        <a:p>
          <a:endParaRPr lang="es-AR" dirty="0"/>
        </a:p>
      </dgm:t>
    </dgm:pt>
    <dgm:pt modelId="{15A71C5A-2110-436B-BCFC-870F83F71B40}" type="parTrans" cxnId="{4FC5A44E-2C0C-46CD-82F9-B6FF94FD9397}">
      <dgm:prSet/>
      <dgm:spPr/>
      <dgm:t>
        <a:bodyPr/>
        <a:lstStyle/>
        <a:p>
          <a:endParaRPr lang="es-ES"/>
        </a:p>
      </dgm:t>
    </dgm:pt>
    <dgm:pt modelId="{F0D27FB6-F8AB-42BE-B031-86F8BC9801C3}" type="sibTrans" cxnId="{4FC5A44E-2C0C-46CD-82F9-B6FF94FD9397}">
      <dgm:prSet/>
      <dgm:spPr/>
      <dgm:t>
        <a:bodyPr/>
        <a:lstStyle/>
        <a:p>
          <a:endParaRPr lang="es-ES"/>
        </a:p>
      </dgm:t>
    </dgm:pt>
    <dgm:pt modelId="{8284FFB8-9ECD-4AB2-8129-1FB95EDCF34C}" type="pres">
      <dgm:prSet presAssocID="{05DA6635-FA36-425E-AE56-93E5D9C7BE22}" presName="linearFlow" presStyleCnt="0">
        <dgm:presLayoutVars>
          <dgm:dir/>
          <dgm:animLvl val="lvl"/>
          <dgm:resizeHandles val="exact"/>
        </dgm:presLayoutVars>
      </dgm:prSet>
      <dgm:spPr/>
    </dgm:pt>
    <dgm:pt modelId="{C29DAD46-E071-43B5-AF9D-79F1790225AD}" type="pres">
      <dgm:prSet presAssocID="{23BBFC83-CB0A-4582-AD46-8FA1BB9BA333}" presName="composite" presStyleCnt="0"/>
      <dgm:spPr/>
    </dgm:pt>
    <dgm:pt modelId="{30B87463-14B7-40AC-9E50-39B266CF73BA}" type="pres">
      <dgm:prSet presAssocID="{23BBFC83-CB0A-4582-AD46-8FA1BB9BA333}" presName="parentText" presStyleLbl="alignNode1" presStyleIdx="0" presStyleCnt="1">
        <dgm:presLayoutVars>
          <dgm:chMax val="1"/>
          <dgm:bulletEnabled val="1"/>
        </dgm:presLayoutVars>
      </dgm:prSet>
      <dgm:spPr/>
    </dgm:pt>
    <dgm:pt modelId="{37511CEF-9680-4AA2-A2A2-01F59FFEF541}" type="pres">
      <dgm:prSet presAssocID="{23BBFC83-CB0A-4582-AD46-8FA1BB9BA333}" presName="descendantText" presStyleLbl="alignAcc1" presStyleIdx="0" presStyleCnt="1" custLinFactNeighborX="0" custLinFactNeighborY="0">
        <dgm:presLayoutVars>
          <dgm:bulletEnabled val="1"/>
        </dgm:presLayoutVars>
      </dgm:prSet>
      <dgm:spPr/>
    </dgm:pt>
  </dgm:ptLst>
  <dgm:cxnLst>
    <dgm:cxn modelId="{23A84E3A-8D30-4489-94EB-963FDA368A08}" type="presOf" srcId="{23BBFC83-CB0A-4582-AD46-8FA1BB9BA333}" destId="{30B87463-14B7-40AC-9E50-39B266CF73BA}" srcOrd="0" destOrd="0" presId="urn:microsoft.com/office/officeart/2005/8/layout/chevron2"/>
    <dgm:cxn modelId="{4FC5A44E-2C0C-46CD-82F9-B6FF94FD9397}" srcId="{05DA6635-FA36-425E-AE56-93E5D9C7BE22}" destId="{23BBFC83-CB0A-4582-AD46-8FA1BB9BA333}" srcOrd="0" destOrd="0" parTransId="{15A71C5A-2110-436B-BCFC-870F83F71B40}" sibTransId="{F0D27FB6-F8AB-42BE-B031-86F8BC9801C3}"/>
    <dgm:cxn modelId="{1AC1FD9D-F431-4ABF-9612-FD0D68CD7123}" type="presOf" srcId="{05DA6635-FA36-425E-AE56-93E5D9C7BE22}" destId="{8284FFB8-9ECD-4AB2-8129-1FB95EDCF34C}" srcOrd="0" destOrd="0" presId="urn:microsoft.com/office/officeart/2005/8/layout/chevron2"/>
    <dgm:cxn modelId="{C97B4C1C-E520-43ED-B0C7-A07DD807D3E8}" type="presParOf" srcId="{8284FFB8-9ECD-4AB2-8129-1FB95EDCF34C}" destId="{C29DAD46-E071-43B5-AF9D-79F1790225AD}" srcOrd="0" destOrd="0" presId="urn:microsoft.com/office/officeart/2005/8/layout/chevron2"/>
    <dgm:cxn modelId="{816AED54-E6D5-4461-BB80-150D16FFBDD0}" type="presParOf" srcId="{C29DAD46-E071-43B5-AF9D-79F1790225AD}" destId="{30B87463-14B7-40AC-9E50-39B266CF73BA}" srcOrd="0" destOrd="0" presId="urn:microsoft.com/office/officeart/2005/8/layout/chevron2"/>
    <dgm:cxn modelId="{E6788C53-EC10-44E6-8241-E594A4E66B0B}" type="presParOf" srcId="{C29DAD46-E071-43B5-AF9D-79F1790225AD}" destId="{37511CEF-9680-4AA2-A2A2-01F59FFEF541}" srcOrd="1" destOrd="0" presId="urn:microsoft.com/office/officeart/2005/8/layout/chevron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5DA6635-FA36-425E-AE56-93E5D9C7BE2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s-ES"/>
        </a:p>
      </dgm:t>
    </dgm:pt>
    <dgm:pt modelId="{23BBFC83-CB0A-4582-AD46-8FA1BB9BA333}">
      <dgm:prSet/>
      <dgm:spPr/>
      <dgm:t>
        <a:bodyPr/>
        <a:lstStyle/>
        <a:p>
          <a:endParaRPr lang="es-AR" dirty="0"/>
        </a:p>
      </dgm:t>
    </dgm:pt>
    <dgm:pt modelId="{15A71C5A-2110-436B-BCFC-870F83F71B40}" type="parTrans" cxnId="{4FC5A44E-2C0C-46CD-82F9-B6FF94FD9397}">
      <dgm:prSet/>
      <dgm:spPr/>
      <dgm:t>
        <a:bodyPr/>
        <a:lstStyle/>
        <a:p>
          <a:endParaRPr lang="es-ES"/>
        </a:p>
      </dgm:t>
    </dgm:pt>
    <dgm:pt modelId="{F0D27FB6-F8AB-42BE-B031-86F8BC9801C3}" type="sibTrans" cxnId="{4FC5A44E-2C0C-46CD-82F9-B6FF94FD9397}">
      <dgm:prSet/>
      <dgm:spPr/>
      <dgm:t>
        <a:bodyPr/>
        <a:lstStyle/>
        <a:p>
          <a:endParaRPr lang="es-ES"/>
        </a:p>
      </dgm:t>
    </dgm:pt>
    <dgm:pt modelId="{8284FFB8-9ECD-4AB2-8129-1FB95EDCF34C}" type="pres">
      <dgm:prSet presAssocID="{05DA6635-FA36-425E-AE56-93E5D9C7BE22}" presName="linearFlow" presStyleCnt="0">
        <dgm:presLayoutVars>
          <dgm:dir/>
          <dgm:animLvl val="lvl"/>
          <dgm:resizeHandles val="exact"/>
        </dgm:presLayoutVars>
      </dgm:prSet>
      <dgm:spPr/>
    </dgm:pt>
    <dgm:pt modelId="{C29DAD46-E071-43B5-AF9D-79F1790225AD}" type="pres">
      <dgm:prSet presAssocID="{23BBFC83-CB0A-4582-AD46-8FA1BB9BA333}" presName="composite" presStyleCnt="0"/>
      <dgm:spPr/>
    </dgm:pt>
    <dgm:pt modelId="{30B87463-14B7-40AC-9E50-39B266CF73BA}" type="pres">
      <dgm:prSet presAssocID="{23BBFC83-CB0A-4582-AD46-8FA1BB9BA333}" presName="parentText" presStyleLbl="alignNode1" presStyleIdx="0" presStyleCnt="1">
        <dgm:presLayoutVars>
          <dgm:chMax val="1"/>
          <dgm:bulletEnabled val="1"/>
        </dgm:presLayoutVars>
      </dgm:prSet>
      <dgm:spPr/>
    </dgm:pt>
    <dgm:pt modelId="{37511CEF-9680-4AA2-A2A2-01F59FFEF541}" type="pres">
      <dgm:prSet presAssocID="{23BBFC83-CB0A-4582-AD46-8FA1BB9BA333}" presName="descendantText" presStyleLbl="alignAcc1" presStyleIdx="0" presStyleCnt="1" custLinFactNeighborX="0" custLinFactNeighborY="0">
        <dgm:presLayoutVars>
          <dgm:bulletEnabled val="1"/>
        </dgm:presLayoutVars>
      </dgm:prSet>
      <dgm:spPr/>
    </dgm:pt>
  </dgm:ptLst>
  <dgm:cxnLst>
    <dgm:cxn modelId="{23A84E3A-8D30-4489-94EB-963FDA368A08}" type="presOf" srcId="{23BBFC83-CB0A-4582-AD46-8FA1BB9BA333}" destId="{30B87463-14B7-40AC-9E50-39B266CF73BA}" srcOrd="0" destOrd="0" presId="urn:microsoft.com/office/officeart/2005/8/layout/chevron2"/>
    <dgm:cxn modelId="{4FC5A44E-2C0C-46CD-82F9-B6FF94FD9397}" srcId="{05DA6635-FA36-425E-AE56-93E5D9C7BE22}" destId="{23BBFC83-CB0A-4582-AD46-8FA1BB9BA333}" srcOrd="0" destOrd="0" parTransId="{15A71C5A-2110-436B-BCFC-870F83F71B40}" sibTransId="{F0D27FB6-F8AB-42BE-B031-86F8BC9801C3}"/>
    <dgm:cxn modelId="{1AC1FD9D-F431-4ABF-9612-FD0D68CD7123}" type="presOf" srcId="{05DA6635-FA36-425E-AE56-93E5D9C7BE22}" destId="{8284FFB8-9ECD-4AB2-8129-1FB95EDCF34C}" srcOrd="0" destOrd="0" presId="urn:microsoft.com/office/officeart/2005/8/layout/chevron2"/>
    <dgm:cxn modelId="{C97B4C1C-E520-43ED-B0C7-A07DD807D3E8}" type="presParOf" srcId="{8284FFB8-9ECD-4AB2-8129-1FB95EDCF34C}" destId="{C29DAD46-E071-43B5-AF9D-79F1790225AD}" srcOrd="0" destOrd="0" presId="urn:microsoft.com/office/officeart/2005/8/layout/chevron2"/>
    <dgm:cxn modelId="{816AED54-E6D5-4461-BB80-150D16FFBDD0}" type="presParOf" srcId="{C29DAD46-E071-43B5-AF9D-79F1790225AD}" destId="{30B87463-14B7-40AC-9E50-39B266CF73BA}" srcOrd="0" destOrd="0" presId="urn:microsoft.com/office/officeart/2005/8/layout/chevron2"/>
    <dgm:cxn modelId="{E6788C53-EC10-44E6-8241-E594A4E66B0B}" type="presParOf" srcId="{C29DAD46-E071-43B5-AF9D-79F1790225AD}" destId="{37511CEF-9680-4AA2-A2A2-01F59FFEF54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87463-14B7-40AC-9E50-39B266CF73BA}">
      <dsp:nvSpPr>
        <dsp:cNvPr id="0" name=""/>
        <dsp:cNvSpPr/>
      </dsp:nvSpPr>
      <dsp:spPr>
        <a:xfrm rot="5400000">
          <a:off x="-268420" y="268420"/>
          <a:ext cx="1789469" cy="1252628"/>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endParaRPr lang="es-AR" sz="3500" kern="1200" dirty="0"/>
        </a:p>
      </dsp:txBody>
      <dsp:txXfrm rot="-5400000">
        <a:off x="1" y="626313"/>
        <a:ext cx="1252628" cy="536841"/>
      </dsp:txXfrm>
    </dsp:sp>
    <dsp:sp modelId="{37511CEF-9680-4AA2-A2A2-01F59FFEF541}">
      <dsp:nvSpPr>
        <dsp:cNvPr id="0" name=""/>
        <dsp:cNvSpPr/>
      </dsp:nvSpPr>
      <dsp:spPr>
        <a:xfrm rot="5400000">
          <a:off x="4502436" y="-3249808"/>
          <a:ext cx="1163154" cy="766277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87463-14B7-40AC-9E50-39B266CF73BA}">
      <dsp:nvSpPr>
        <dsp:cNvPr id="0" name=""/>
        <dsp:cNvSpPr/>
      </dsp:nvSpPr>
      <dsp:spPr>
        <a:xfrm rot="5400000">
          <a:off x="-268420" y="268420"/>
          <a:ext cx="1789469" cy="1252628"/>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endParaRPr lang="es-AR" sz="3500" kern="1200" dirty="0"/>
        </a:p>
      </dsp:txBody>
      <dsp:txXfrm rot="-5400000">
        <a:off x="1" y="626313"/>
        <a:ext cx="1252628" cy="536841"/>
      </dsp:txXfrm>
    </dsp:sp>
    <dsp:sp modelId="{37511CEF-9680-4AA2-A2A2-01F59FFEF541}">
      <dsp:nvSpPr>
        <dsp:cNvPr id="0" name=""/>
        <dsp:cNvSpPr/>
      </dsp:nvSpPr>
      <dsp:spPr>
        <a:xfrm rot="5400000">
          <a:off x="4502436" y="-3249808"/>
          <a:ext cx="1163154" cy="766277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87463-14B7-40AC-9E50-39B266CF73BA}">
      <dsp:nvSpPr>
        <dsp:cNvPr id="0" name=""/>
        <dsp:cNvSpPr/>
      </dsp:nvSpPr>
      <dsp:spPr>
        <a:xfrm rot="5400000">
          <a:off x="-268420" y="268420"/>
          <a:ext cx="1789469" cy="1252628"/>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endParaRPr lang="es-AR" sz="3500" kern="1200" dirty="0"/>
        </a:p>
      </dsp:txBody>
      <dsp:txXfrm rot="-5400000">
        <a:off x="1" y="626313"/>
        <a:ext cx="1252628" cy="536841"/>
      </dsp:txXfrm>
    </dsp:sp>
    <dsp:sp modelId="{37511CEF-9680-4AA2-A2A2-01F59FFEF541}">
      <dsp:nvSpPr>
        <dsp:cNvPr id="0" name=""/>
        <dsp:cNvSpPr/>
      </dsp:nvSpPr>
      <dsp:spPr>
        <a:xfrm rot="5400000">
          <a:off x="4502436" y="-3249808"/>
          <a:ext cx="1163154" cy="766277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87463-14B7-40AC-9E50-39B266CF73BA}">
      <dsp:nvSpPr>
        <dsp:cNvPr id="0" name=""/>
        <dsp:cNvSpPr/>
      </dsp:nvSpPr>
      <dsp:spPr>
        <a:xfrm rot="5400000">
          <a:off x="-268420" y="268420"/>
          <a:ext cx="1789469" cy="1252628"/>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endParaRPr lang="es-AR" sz="3500" kern="1200" dirty="0"/>
        </a:p>
      </dsp:txBody>
      <dsp:txXfrm rot="-5400000">
        <a:off x="1" y="626313"/>
        <a:ext cx="1252628" cy="536841"/>
      </dsp:txXfrm>
    </dsp:sp>
    <dsp:sp modelId="{37511CEF-9680-4AA2-A2A2-01F59FFEF541}">
      <dsp:nvSpPr>
        <dsp:cNvPr id="0" name=""/>
        <dsp:cNvSpPr/>
      </dsp:nvSpPr>
      <dsp:spPr>
        <a:xfrm rot="5400000">
          <a:off x="4502436" y="-3249808"/>
          <a:ext cx="1163154" cy="766277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FAB73BC-B049-4115-A692-8D63A059BFB8}" type="slidenum">
              <a:rPr lang="en-US" smtClean="0"/>
              <a:pPr/>
              <a:t>‹Nº›</a:t>
            </a:fld>
            <a:endParaRPr lang="en-US" dirty="0"/>
          </a:p>
        </p:txBody>
      </p:sp>
    </p:spTree>
    <p:extLst>
      <p:ext uri="{BB962C8B-B14F-4D97-AF65-F5344CB8AC3E}">
        <p14:creationId xmlns:p14="http://schemas.microsoft.com/office/powerpoint/2010/main" val="336006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664C608-40B1-4030-A28D-5B74BC98ADCE}" type="datetimeFigureOut">
              <a:rPr lang="en-US" smtClean="0"/>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FAB73BC-B049-4115-A692-8D63A059BFB8}" type="slidenum">
              <a:rPr lang="en-US" smtClean="0"/>
              <a:pPr/>
              <a:t>‹Nº›</a:t>
            </a:fld>
            <a:endParaRPr lang="en-US" dirty="0"/>
          </a:p>
        </p:txBody>
      </p:sp>
    </p:spTree>
    <p:extLst>
      <p:ext uri="{BB962C8B-B14F-4D97-AF65-F5344CB8AC3E}">
        <p14:creationId xmlns:p14="http://schemas.microsoft.com/office/powerpoint/2010/main" val="56549621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664C608-40B1-4030-A28D-5B74BC98ADCE}" type="datetimeFigureOut">
              <a:rPr lang="en-US" smtClean="0"/>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FAB73BC-B049-4115-A692-8D63A059BFB8}" type="slidenum">
              <a:rPr lang="en-US" smtClean="0"/>
              <a:pPr/>
              <a:t>‹Nº›</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2828808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el estilo de texto del patrón</a:t>
            </a:r>
          </a:p>
        </p:txBody>
      </p:sp>
      <p:sp>
        <p:nvSpPr>
          <p:cNvPr id="5" name="Date Placeholder 4"/>
          <p:cNvSpPr>
            <a:spLocks noGrp="1"/>
          </p:cNvSpPr>
          <p:nvPr>
            <p:ph type="dt" sz="half" idx="10"/>
          </p:nvPr>
        </p:nvSpPr>
        <p:spPr/>
        <p:txBody>
          <a:bodyPr/>
          <a:lstStyle/>
          <a:p>
            <a:fld id="{8664C608-40B1-4030-A28D-5B74BC98ADCE}" type="datetimeFigureOut">
              <a:rPr lang="en-US" smtClean="0"/>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FAB73BC-B049-4115-A692-8D63A059BFB8}" type="slidenum">
              <a:rPr lang="en-US" smtClean="0"/>
              <a:pPr/>
              <a:t>‹Nº›</a:t>
            </a:fld>
            <a:endParaRPr lang="en-US" dirty="0"/>
          </a:p>
        </p:txBody>
      </p:sp>
    </p:spTree>
    <p:extLst>
      <p:ext uri="{BB962C8B-B14F-4D97-AF65-F5344CB8AC3E}">
        <p14:creationId xmlns:p14="http://schemas.microsoft.com/office/powerpoint/2010/main" val="196778367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el estilo de texto del patrón</a:t>
            </a:r>
          </a:p>
        </p:txBody>
      </p:sp>
      <p:sp>
        <p:nvSpPr>
          <p:cNvPr id="5" name="Date Placeholder 4"/>
          <p:cNvSpPr>
            <a:spLocks noGrp="1"/>
          </p:cNvSpPr>
          <p:nvPr>
            <p:ph type="dt" sz="half" idx="10"/>
          </p:nvPr>
        </p:nvSpPr>
        <p:spPr/>
        <p:txBody>
          <a:bodyPr/>
          <a:lstStyle/>
          <a:p>
            <a:fld id="{8664C608-40B1-4030-A28D-5B74BC98ADCE}" type="datetimeFigureOut">
              <a:rPr lang="en-US" smtClean="0"/>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FAB73BC-B049-4115-A692-8D63A059BFB8}" type="slidenum">
              <a:rPr lang="en-US" smtClean="0"/>
              <a:pPr/>
              <a:t>‹Nº›</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1489298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a:t>Editar el estilo de texto del patrón</a:t>
            </a:r>
          </a:p>
        </p:txBody>
      </p:sp>
      <p:sp>
        <p:nvSpPr>
          <p:cNvPr id="5" name="Date Placeholder 4"/>
          <p:cNvSpPr>
            <a:spLocks noGrp="1"/>
          </p:cNvSpPr>
          <p:nvPr>
            <p:ph type="dt" sz="half" idx="10"/>
          </p:nvPr>
        </p:nvSpPr>
        <p:spPr/>
        <p:txBody>
          <a:bodyPr/>
          <a:lstStyle/>
          <a:p>
            <a:fld id="{8664C608-40B1-4030-A28D-5B74BC98ADCE}" type="datetimeFigureOut">
              <a:rPr lang="en-US" smtClean="0"/>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FAB73BC-B049-4115-A692-8D63A059BFB8}" type="slidenum">
              <a:rPr lang="en-US" smtClean="0"/>
              <a:pPr/>
              <a:t>‹Nº›</a:t>
            </a:fld>
            <a:endParaRPr lang="en-US" dirty="0"/>
          </a:p>
        </p:txBody>
      </p:sp>
    </p:spTree>
    <p:extLst>
      <p:ext uri="{BB962C8B-B14F-4D97-AF65-F5344CB8AC3E}">
        <p14:creationId xmlns:p14="http://schemas.microsoft.com/office/powerpoint/2010/main" val="192571855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smtClean="0"/>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2117272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903602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1288212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C6F822A4-8DA6-4447-9B1F-C5DB58435268}" type="datetimeFigureOut">
              <a:rPr lang="en-US" smtClean="0"/>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FAB73BC-B049-4115-A692-8D63A059BFB8}" type="slidenum">
              <a:rPr lang="en-US" smtClean="0"/>
              <a:pPr/>
              <a:t>‹Nº›</a:t>
            </a:fld>
            <a:endParaRPr lang="en-US" dirty="0"/>
          </a:p>
        </p:txBody>
      </p:sp>
    </p:spTree>
    <p:extLst>
      <p:ext uri="{BB962C8B-B14F-4D97-AF65-F5344CB8AC3E}">
        <p14:creationId xmlns:p14="http://schemas.microsoft.com/office/powerpoint/2010/main" val="3841950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2006579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t>4/20/2017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237199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smtClean="0"/>
              <a:t>4/20/2017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4267253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t>4/20/2017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2856583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5" name="Date Placeholder 4"/>
          <p:cNvSpPr>
            <a:spLocks noGrp="1"/>
          </p:cNvSpPr>
          <p:nvPr>
            <p:ph type="dt" sz="half" idx="10"/>
          </p:nvPr>
        </p:nvSpPr>
        <p:spPr/>
        <p:txBody>
          <a:bodyPr/>
          <a:lstStyle/>
          <a:p>
            <a:fld id="{DA16AA21-1863-4931-97CB-99D0A168701B}" type="datetimeFigureOut">
              <a:rPr lang="en-US" smtClean="0"/>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35899226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5" name="Date Placeholder 4"/>
          <p:cNvSpPr>
            <a:spLocks noGrp="1"/>
          </p:cNvSpPr>
          <p:nvPr>
            <p:ph type="dt" sz="half" idx="10"/>
          </p:nvPr>
        </p:nvSpPr>
        <p:spPr/>
        <p:txBody>
          <a:bodyPr/>
          <a:lstStyle/>
          <a:p>
            <a:fld id="{3772C379-9A7C-4C87-A116-CBE9F58B04C5}" type="datetimeFigureOut">
              <a:rPr lang="en-US" smtClean="0"/>
              <a:t>4/20/2017</a:t>
            </a:fld>
            <a:endParaRPr lang="en-US" dirty="0"/>
          </a:p>
        </p:txBody>
      </p:sp>
      <p:sp>
        <p:nvSpPr>
          <p:cNvPr id="6" name="Footer Placeholder 5"/>
          <p:cNvSpPr>
            <a:spLocks noGrp="1"/>
          </p:cNvSpPr>
          <p:nvPr>
            <p:ph type="ftr" sz="quarter" idx="11"/>
          </p:nvPr>
        </p:nvSpPr>
        <p:spPr/>
        <p:txBody>
          <a:bodyPr/>
          <a:lstStyle/>
          <a:p>
            <a:endParaRPr lang="es-AR"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FAB73BC-B049-4115-A692-8D63A059BFB8}" type="slidenum">
              <a:rPr lang="en-US" smtClean="0"/>
              <a:t>‹Nº›</a:t>
            </a:fld>
            <a:endParaRPr lang="en-US" dirty="0"/>
          </a:p>
        </p:txBody>
      </p:sp>
    </p:spTree>
    <p:extLst>
      <p:ext uri="{BB962C8B-B14F-4D97-AF65-F5344CB8AC3E}">
        <p14:creationId xmlns:p14="http://schemas.microsoft.com/office/powerpoint/2010/main" val="4179174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8664C608-40B1-4030-A28D-5B74BC98ADCE}" type="datetimeFigureOut">
              <a:rPr lang="en-US" smtClean="0"/>
              <a:t>4/20/2017</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4FAB73BC-B049-4115-A692-8D63A059BFB8}" type="slidenum">
              <a:rPr lang="en-US" smtClean="0"/>
              <a:pPr/>
              <a:t>‹Nº›</a:t>
            </a:fld>
            <a:endParaRPr lang="en-US" dirty="0"/>
          </a:p>
        </p:txBody>
      </p:sp>
    </p:spTree>
    <p:extLst>
      <p:ext uri="{BB962C8B-B14F-4D97-AF65-F5344CB8AC3E}">
        <p14:creationId xmlns:p14="http://schemas.microsoft.com/office/powerpoint/2010/main" val="3556003190"/>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928426" y="302894"/>
            <a:ext cx="8915399" cy="988140"/>
          </a:xfrm>
        </p:spPr>
        <p:txBody>
          <a:bodyPr>
            <a:normAutofit/>
          </a:bodyPr>
          <a:lstStyle/>
          <a:p>
            <a:r>
              <a:rPr lang="es-AR" dirty="0">
                <a:solidFill>
                  <a:schemeClr val="accent1">
                    <a:lumMod val="60000"/>
                    <a:lumOff val="40000"/>
                  </a:schemeClr>
                </a:solidFill>
              </a:rPr>
              <a:t>SIMPOSIO GRADIVA</a:t>
            </a:r>
          </a:p>
        </p:txBody>
      </p:sp>
      <p:sp>
        <p:nvSpPr>
          <p:cNvPr id="3" name="Subtítulo 2"/>
          <p:cNvSpPr>
            <a:spLocks noGrp="1"/>
          </p:cNvSpPr>
          <p:nvPr>
            <p:ph type="subTitle" idx="1"/>
          </p:nvPr>
        </p:nvSpPr>
        <p:spPr>
          <a:xfrm>
            <a:off x="3120156" y="2803617"/>
            <a:ext cx="6835006" cy="2078102"/>
          </a:xfrm>
        </p:spPr>
        <p:txBody>
          <a:bodyPr>
            <a:noAutofit/>
          </a:bodyPr>
          <a:lstStyle/>
          <a:p>
            <a:r>
              <a:rPr lang="es-AR" sz="6600" dirty="0">
                <a:solidFill>
                  <a:schemeClr val="accent1">
                    <a:lumMod val="60000"/>
                    <a:lumOff val="40000"/>
                  </a:schemeClr>
                </a:solidFill>
                <a:effectLst>
                  <a:outerShdw blurRad="38100" dist="38100" dir="2700000" algn="tl">
                    <a:srgbClr val="000000">
                      <a:alpha val="43137"/>
                    </a:srgbClr>
                  </a:outerShdw>
                </a:effectLst>
              </a:rPr>
              <a:t>PREVENCIÓN DE RECAIDAS</a:t>
            </a:r>
          </a:p>
        </p:txBody>
      </p:sp>
      <p:sp>
        <p:nvSpPr>
          <p:cNvPr id="5" name="Título 1"/>
          <p:cNvSpPr txBox="1">
            <a:spLocks/>
          </p:cNvSpPr>
          <p:nvPr/>
        </p:nvSpPr>
        <p:spPr>
          <a:xfrm>
            <a:off x="1828800" y="811166"/>
            <a:ext cx="3141406" cy="2979173"/>
          </a:xfrm>
          <a:prstGeom prst="rect">
            <a:avLst/>
          </a:prstGeom>
        </p:spPr>
        <p:txBody>
          <a:bodyPr vert="horz" lIns="91440" tIns="45720" rIns="91440" bIns="45720" rtlCol="0" anchor="b">
            <a:noAutofit/>
          </a:bodyPr>
          <a:lstStyle>
            <a:lvl1pPr algn="l" defTabSz="4572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s-AR" sz="25000" dirty="0">
              <a:latin typeface="DaunPenh" panose="01010101010101010101" pitchFamily="2" charset="0"/>
              <a:cs typeface="DaunPenh" panose="01010101010101010101" pitchFamily="2" charset="0"/>
            </a:endParaRPr>
          </a:p>
          <a:p>
            <a:pPr>
              <a:lnSpc>
                <a:spcPts val="25900"/>
              </a:lnSpc>
            </a:pPr>
            <a:r>
              <a:rPr lang="es-AR" sz="25000" dirty="0">
                <a:solidFill>
                  <a:srgbClr val="49D242"/>
                </a:solidFill>
                <a:effectLst>
                  <a:outerShdw blurRad="38100" dist="38100" dir="2700000" algn="tl">
                    <a:srgbClr val="000000">
                      <a:alpha val="43137"/>
                    </a:srgbClr>
                  </a:outerShdw>
                </a:effectLst>
                <a:latin typeface="DaunPenh" panose="01010101010101010101" pitchFamily="2" charset="0"/>
                <a:cs typeface="DaunPenh" panose="01010101010101010101" pitchFamily="2" charset="0"/>
              </a:rPr>
              <a:t>45</a:t>
            </a:r>
            <a:endParaRPr lang="es-AR" sz="25000" dirty="0">
              <a:solidFill>
                <a:srgbClr val="49D242"/>
              </a:solidFill>
              <a:effectLst>
                <a:outerShdw blurRad="38100" dist="38100" dir="2700000" algn="tl">
                  <a:srgbClr val="000000">
                    <a:alpha val="43137"/>
                  </a:srgbClr>
                </a:outerShdw>
              </a:effectLst>
            </a:endParaRPr>
          </a:p>
        </p:txBody>
      </p:sp>
      <p:sp>
        <p:nvSpPr>
          <p:cNvPr id="6" name="Título 1"/>
          <p:cNvSpPr txBox="1">
            <a:spLocks/>
          </p:cNvSpPr>
          <p:nvPr/>
        </p:nvSpPr>
        <p:spPr>
          <a:xfrm>
            <a:off x="3955899" y="1614204"/>
            <a:ext cx="4347444" cy="800573"/>
          </a:xfrm>
          <a:prstGeom prst="rect">
            <a:avLst/>
          </a:prstGeom>
        </p:spPr>
        <p:txBody>
          <a:bodyPr vert="horz" lIns="91440" tIns="45720" rIns="91440" bIns="45720" rtlCol="0" anchor="b">
            <a:normAutofit fontScale="90000" lnSpcReduction="10000"/>
          </a:bodyPr>
          <a:lstStyle>
            <a:lvl1pPr algn="l" defTabSz="4572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AR" dirty="0"/>
              <a:t>ANIVERSARIO</a:t>
            </a:r>
          </a:p>
        </p:txBody>
      </p:sp>
      <p:pic>
        <p:nvPicPr>
          <p:cNvPr id="8" name="Imagen 7"/>
          <p:cNvPicPr>
            <a:picLocks noChangeAspect="1"/>
          </p:cNvPicPr>
          <p:nvPr/>
        </p:nvPicPr>
        <p:blipFill>
          <a:blip r:embed="rId2"/>
          <a:stretch>
            <a:fillRect/>
          </a:stretch>
        </p:blipFill>
        <p:spPr>
          <a:xfrm>
            <a:off x="7931693" y="5270559"/>
            <a:ext cx="3666205" cy="1122308"/>
          </a:xfrm>
          <a:prstGeom prst="rect">
            <a:avLst/>
          </a:prstGeom>
        </p:spPr>
      </p:pic>
      <p:sp>
        <p:nvSpPr>
          <p:cNvPr id="11" name="CuadroTexto 10"/>
          <p:cNvSpPr txBox="1"/>
          <p:nvPr/>
        </p:nvSpPr>
        <p:spPr>
          <a:xfrm>
            <a:off x="1778051" y="6135329"/>
            <a:ext cx="4578503" cy="369332"/>
          </a:xfrm>
          <a:prstGeom prst="rect">
            <a:avLst/>
          </a:prstGeom>
          <a:noFill/>
        </p:spPr>
        <p:txBody>
          <a:bodyPr wrap="square" rtlCol="0">
            <a:spAutoFit/>
          </a:bodyPr>
          <a:lstStyle/>
          <a:p>
            <a:r>
              <a:rPr lang="es-AR" dirty="0"/>
              <a:t>Abril 20 y 21, 2017 – </a:t>
            </a:r>
            <a:r>
              <a:rPr lang="es-AR" b="1" dirty="0"/>
              <a:t>Carlos Pérez Ulloa</a:t>
            </a:r>
          </a:p>
        </p:txBody>
      </p:sp>
    </p:spTree>
    <p:extLst>
      <p:ext uri="{BB962C8B-B14F-4D97-AF65-F5344CB8AC3E}">
        <p14:creationId xmlns:p14="http://schemas.microsoft.com/office/powerpoint/2010/main" val="2422791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AR" dirty="0"/>
              <a:t>Para hablar de PREVENCIÓN, el paciente debe superar la siguientes etapas:</a:t>
            </a:r>
            <a:br>
              <a:rPr lang="es-AR" dirty="0"/>
            </a:br>
            <a:endParaRPr lang="es-AR"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965276578"/>
              </p:ext>
            </p:extLst>
          </p:nvPr>
        </p:nvGraphicFramePr>
        <p:xfrm>
          <a:off x="2589212" y="2133602"/>
          <a:ext cx="8915400" cy="17894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4291781" y="2123771"/>
            <a:ext cx="6843251" cy="1200329"/>
          </a:xfrm>
          <a:prstGeom prst="rect">
            <a:avLst/>
          </a:prstGeom>
          <a:noFill/>
        </p:spPr>
        <p:txBody>
          <a:bodyPr wrap="square" rtlCol="0">
            <a:spAutoFit/>
          </a:bodyPr>
          <a:lstStyle/>
          <a:p>
            <a:r>
              <a:rPr lang="es-AR" sz="3600" dirty="0"/>
              <a:t>Tomar conciencia de ENFERMEDAD</a:t>
            </a:r>
          </a:p>
        </p:txBody>
      </p:sp>
      <p:graphicFrame>
        <p:nvGraphicFramePr>
          <p:cNvPr id="6" name="Marcador de contenido 3"/>
          <p:cNvGraphicFramePr>
            <a:graphicFrameLocks/>
          </p:cNvGraphicFramePr>
          <p:nvPr>
            <p:extLst>
              <p:ext uri="{D42A27DB-BD31-4B8C-83A1-F6EECF244321}">
                <p14:modId xmlns:p14="http://schemas.microsoft.com/office/powerpoint/2010/main" val="584420514"/>
              </p:ext>
            </p:extLst>
          </p:nvPr>
        </p:nvGraphicFramePr>
        <p:xfrm>
          <a:off x="2594127" y="3436376"/>
          <a:ext cx="8915400" cy="17894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Marcador de contenido 3"/>
          <p:cNvGraphicFramePr>
            <a:graphicFrameLocks/>
          </p:cNvGraphicFramePr>
          <p:nvPr>
            <p:extLst>
              <p:ext uri="{D42A27DB-BD31-4B8C-83A1-F6EECF244321}">
                <p14:modId xmlns:p14="http://schemas.microsoft.com/office/powerpoint/2010/main" val="4102378901"/>
              </p:ext>
            </p:extLst>
          </p:nvPr>
        </p:nvGraphicFramePr>
        <p:xfrm>
          <a:off x="2594127" y="4734238"/>
          <a:ext cx="8915400" cy="178946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8" name="CuadroTexto 7"/>
          <p:cNvSpPr txBox="1"/>
          <p:nvPr/>
        </p:nvSpPr>
        <p:spPr>
          <a:xfrm>
            <a:off x="4281953" y="3692009"/>
            <a:ext cx="6843251" cy="646331"/>
          </a:xfrm>
          <a:prstGeom prst="rect">
            <a:avLst/>
          </a:prstGeom>
          <a:noFill/>
        </p:spPr>
        <p:txBody>
          <a:bodyPr wrap="square" rtlCol="0">
            <a:spAutoFit/>
          </a:bodyPr>
          <a:lstStyle/>
          <a:p>
            <a:r>
              <a:rPr lang="es-AR" sz="3600" dirty="0"/>
              <a:t>ACEPTAR la enfermedad</a:t>
            </a:r>
          </a:p>
        </p:txBody>
      </p:sp>
      <p:sp>
        <p:nvSpPr>
          <p:cNvPr id="9" name="CuadroTexto 8"/>
          <p:cNvSpPr txBox="1"/>
          <p:nvPr/>
        </p:nvSpPr>
        <p:spPr>
          <a:xfrm>
            <a:off x="4286873" y="4714563"/>
            <a:ext cx="6843251" cy="1200329"/>
          </a:xfrm>
          <a:prstGeom prst="rect">
            <a:avLst/>
          </a:prstGeom>
          <a:noFill/>
        </p:spPr>
        <p:txBody>
          <a:bodyPr wrap="square" rtlCol="0">
            <a:spAutoFit/>
          </a:bodyPr>
          <a:lstStyle/>
          <a:p>
            <a:r>
              <a:rPr lang="es-AR" sz="3600" dirty="0"/>
              <a:t>Estar dispuesto a</a:t>
            </a:r>
          </a:p>
          <a:p>
            <a:r>
              <a:rPr lang="es-AR" sz="3600" dirty="0"/>
              <a:t>ACEPTAR ayuda</a:t>
            </a:r>
          </a:p>
        </p:txBody>
      </p:sp>
    </p:spTree>
    <p:extLst>
      <p:ext uri="{BB962C8B-B14F-4D97-AF65-F5344CB8AC3E}">
        <p14:creationId xmlns:p14="http://schemas.microsoft.com/office/powerpoint/2010/main" val="4033314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2592925" y="3751626"/>
            <a:ext cx="8911687" cy="1280890"/>
          </a:xfrm>
        </p:spPr>
        <p:txBody>
          <a:bodyPr>
            <a:normAutofit/>
          </a:bodyPr>
          <a:lstStyle/>
          <a:p>
            <a:r>
              <a:rPr lang="es-AR" dirty="0"/>
              <a:t>Paso siguiente</a:t>
            </a:r>
            <a:br>
              <a:rPr lang="es-AR" dirty="0"/>
            </a:br>
            <a:endParaRPr lang="es-AR" dirty="0"/>
          </a:p>
        </p:txBody>
      </p:sp>
      <p:graphicFrame>
        <p:nvGraphicFramePr>
          <p:cNvPr id="5" name="Marcador de contenido 3"/>
          <p:cNvGraphicFramePr>
            <a:graphicFrameLocks/>
          </p:cNvGraphicFramePr>
          <p:nvPr>
            <p:extLst>
              <p:ext uri="{D42A27DB-BD31-4B8C-83A1-F6EECF244321}">
                <p14:modId xmlns:p14="http://schemas.microsoft.com/office/powerpoint/2010/main" val="793805534"/>
              </p:ext>
            </p:extLst>
          </p:nvPr>
        </p:nvGraphicFramePr>
        <p:xfrm>
          <a:off x="2589212" y="4671187"/>
          <a:ext cx="8915400" cy="17894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Marcador de contenido 2"/>
          <p:cNvSpPr>
            <a:spLocks noGrp="1"/>
          </p:cNvSpPr>
          <p:nvPr>
            <p:ph idx="1"/>
          </p:nvPr>
        </p:nvSpPr>
        <p:spPr>
          <a:xfrm>
            <a:off x="4049302" y="4853082"/>
            <a:ext cx="3703220" cy="712839"/>
          </a:xfrm>
        </p:spPr>
        <p:txBody>
          <a:bodyPr>
            <a:noAutofit/>
          </a:bodyPr>
          <a:lstStyle/>
          <a:p>
            <a:r>
              <a:rPr lang="es-AR" sz="3600" dirty="0"/>
              <a:t>La RENUNCIA</a:t>
            </a:r>
          </a:p>
        </p:txBody>
      </p:sp>
      <p:sp>
        <p:nvSpPr>
          <p:cNvPr id="7" name="CuadroTexto 6"/>
          <p:cNvSpPr txBox="1"/>
          <p:nvPr/>
        </p:nvSpPr>
        <p:spPr>
          <a:xfrm>
            <a:off x="2589212" y="263761"/>
            <a:ext cx="9460220" cy="2585323"/>
          </a:xfrm>
          <a:prstGeom prst="rect">
            <a:avLst/>
          </a:prstGeom>
          <a:noFill/>
        </p:spPr>
        <p:txBody>
          <a:bodyPr wrap="square" rtlCol="0">
            <a:spAutoFit/>
          </a:bodyPr>
          <a:lstStyle/>
          <a:p>
            <a:r>
              <a:rPr lang="es-AR" sz="3600" dirty="0"/>
              <a:t>La diferencia entre ABSTINENCIA y SOBRIEDAD. Abstinencia es sólo el primer paso de quien ha decidido rehabilitarse, pero la verdadera meta es la sobriedad.</a:t>
            </a:r>
          </a:p>
          <a:p>
            <a:endParaRPr lang="es-AR" dirty="0"/>
          </a:p>
        </p:txBody>
      </p:sp>
    </p:spTree>
    <p:extLst>
      <p:ext uri="{BB962C8B-B14F-4D97-AF65-F5344CB8AC3E}">
        <p14:creationId xmlns:p14="http://schemas.microsoft.com/office/powerpoint/2010/main" val="68215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2666667" y="471949"/>
            <a:ext cx="8911687" cy="5324168"/>
          </a:xfrm>
        </p:spPr>
        <p:txBody>
          <a:bodyPr>
            <a:normAutofit fontScale="90000"/>
          </a:bodyPr>
          <a:lstStyle/>
          <a:p>
            <a:r>
              <a:rPr lang="es-ES" dirty="0"/>
              <a:t>Abstinencia es simplemente dejar de consumir, </a:t>
            </a:r>
            <a:r>
              <a:rPr lang="es-ES" b="1" dirty="0"/>
              <a:t>pero sin lograr un verdadero cambio en todos aquellos defectos de carácter y viejos moldes que habían determinado una vida ingobernable, </a:t>
            </a:r>
            <a:r>
              <a:rPr lang="es-ES" dirty="0"/>
              <a:t>mientras que </a:t>
            </a:r>
            <a:r>
              <a:rPr lang="es-ES" b="1" dirty="0"/>
              <a:t>sobriedad</a:t>
            </a:r>
            <a:r>
              <a:rPr lang="es-ES" dirty="0"/>
              <a:t> implica no sólo dejar de consumir, sino experimentar gradualmente un </a:t>
            </a:r>
            <a:r>
              <a:rPr lang="es-ES" b="1" dirty="0"/>
              <a:t>profundo cambio en todos los aspectos negativos de la personalidad.</a:t>
            </a:r>
            <a:br>
              <a:rPr lang="es-AR" dirty="0"/>
            </a:br>
            <a:endParaRPr lang="es-AR" dirty="0"/>
          </a:p>
        </p:txBody>
      </p:sp>
    </p:spTree>
    <p:extLst>
      <p:ext uri="{BB962C8B-B14F-4D97-AF65-F5344CB8AC3E}">
        <p14:creationId xmlns:p14="http://schemas.microsoft.com/office/powerpoint/2010/main" val="4294186602"/>
      </p:ext>
    </p:extLst>
  </p:cSld>
  <p:clrMapOvr>
    <a:masterClrMapping/>
  </p:clrMapOvr>
</p:sld>
</file>

<file path=ppt/theme/theme1.xml><?xml version="1.0" encoding="utf-8"?>
<a:theme xmlns:a="http://schemas.openxmlformats.org/drawingml/2006/main" name="Espiral">
  <a:themeElements>
    <a:clrScheme name="Espiral">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77</TotalTime>
  <Words>127</Words>
  <Application>Microsoft Office PowerPoint</Application>
  <PresentationFormat>Panorámica</PresentationFormat>
  <Paragraphs>15</Paragraphs>
  <Slides>4</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4</vt:i4>
      </vt:variant>
    </vt:vector>
  </HeadingPairs>
  <TitlesOfParts>
    <vt:vector size="9" baseType="lpstr">
      <vt:lpstr>Arial</vt:lpstr>
      <vt:lpstr>Century Gothic</vt:lpstr>
      <vt:lpstr>DaunPenh</vt:lpstr>
      <vt:lpstr>Wingdings 3</vt:lpstr>
      <vt:lpstr>Espiral</vt:lpstr>
      <vt:lpstr>SIMPOSIO GRADIVA</vt:lpstr>
      <vt:lpstr>Para hablar de PREVENCIÓN, el paciente debe superar la siguientes etapas: </vt:lpstr>
      <vt:lpstr>Paso siguiente </vt:lpstr>
      <vt:lpstr>Abstinencia es simplemente dejar de consumir, pero sin lograr un verdadero cambio en todos aquellos defectos de carácter y viejos moldes que habían determinado una vida ingobernable, mientras que sobriedad implica no sólo dejar de consumir, sino experimentar gradualmente un profundo cambio en todos los aspectos negativos de la personalidad.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SIMPOSIO GRADIVA 45 ANIVERSARIO</dc:title>
  <dc:creator>Luffi</dc:creator>
  <cp:lastModifiedBy>Luffi</cp:lastModifiedBy>
  <cp:revision>7</cp:revision>
  <dcterms:created xsi:type="dcterms:W3CDTF">2017-04-19T21:48:13Z</dcterms:created>
  <dcterms:modified xsi:type="dcterms:W3CDTF">2017-04-20T02:16:40Z</dcterms:modified>
</cp:coreProperties>
</file>